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7"/>
      <p:bold r:id="rId8"/>
      <p:italic r:id="rId9"/>
      <p:boldItalic r:id="rId1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99"/>
  </p:normalViewPr>
  <p:slideViewPr>
    <p:cSldViewPr snapToGrid="0">
      <p:cViewPr varScale="1">
        <p:scale>
          <a:sx n="143" d="100"/>
          <a:sy n="143" d="100"/>
        </p:scale>
        <p:origin x="68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95a569e46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95a569e46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95a569e460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95a569e460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95a569e460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95a569e460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 descr="https://lh5.googleusercontent.com/eb3TE_Qo-sFXi2TZXytynYQk2SZAUHAahrgvdhgqauPLHyTQEOifbhBCrYAUFyuN9GuLKkiaQxuqDqkP7UmVkCWdwjWJ1R-RWZGIxu2VuMs3tzhzls7X_Cm8BZnn0OKS8pStSxtL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02200" y="152400"/>
            <a:ext cx="4838700" cy="4838700"/>
          </a:xfrm>
          <a:prstGeom prst="rect">
            <a:avLst/>
          </a:prstGeom>
          <a:noFill/>
          <a:ln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55" name="Google Shape;55;p13"/>
          <p:cNvSpPr txBox="1"/>
          <p:nvPr/>
        </p:nvSpPr>
        <p:spPr>
          <a:xfrm>
            <a:off x="422750" y="273325"/>
            <a:ext cx="3346800" cy="89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We are going to make predictions looking at the tex as well as the image.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347875" y="2932050"/>
            <a:ext cx="2734800" cy="2059200"/>
          </a:xfrm>
          <a:prstGeom prst="wedgeEllipseCallout">
            <a:avLst>
              <a:gd name="adj1" fmla="val 103644"/>
              <a:gd name="adj2" fmla="val -7494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i="1">
                <a:solidFill>
                  <a:srgbClr val="3C78D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 imagine that the text is about</a:t>
            </a:r>
            <a:r>
              <a:rPr lang="en-GB" i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friendship and love because it says that love always brings you home.</a:t>
            </a:r>
            <a:r>
              <a:rPr lang="en-GB" sz="900" i="1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sz="900" i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i="1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864400" y="1112125"/>
            <a:ext cx="2659800" cy="1409400"/>
          </a:xfrm>
          <a:prstGeom prst="wedgeEllipseCallout">
            <a:avLst>
              <a:gd name="adj1" fmla="val 103644"/>
              <a:gd name="adj2" fmla="val -75854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This is the text. What predictions can we make?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 descr="A boy, a mole, a fox and a horse: the recipe for a Christmas bestseller |  Books | The Guardian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9525" y="152400"/>
            <a:ext cx="3363957" cy="4838700"/>
          </a:xfrm>
          <a:prstGeom prst="rect">
            <a:avLst/>
          </a:prstGeom>
          <a:noFill/>
          <a:ln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63" name="Google Shape;63;p14"/>
          <p:cNvSpPr/>
          <p:nvPr/>
        </p:nvSpPr>
        <p:spPr>
          <a:xfrm>
            <a:off x="2859725" y="765325"/>
            <a:ext cx="2659800" cy="1409400"/>
          </a:xfrm>
          <a:prstGeom prst="wedgeEllipseCallout">
            <a:avLst>
              <a:gd name="adj1" fmla="val 69309"/>
              <a:gd name="adj2" fmla="val -32822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is the text. Read it through. Look at the image.</a:t>
            </a:r>
            <a:endParaRPr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predictions can we make?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7550" y="152400"/>
            <a:ext cx="2537325" cy="202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5" descr="The Boy, the Mole, the Fox and the Horse by Charlie Mackesy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0775" y="152400"/>
            <a:ext cx="4093768" cy="4838699"/>
          </a:xfrm>
          <a:prstGeom prst="rect">
            <a:avLst/>
          </a:prstGeom>
          <a:noFill/>
          <a:ln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pic>
      <p:sp>
        <p:nvSpPr>
          <p:cNvPr id="70" name="Google Shape;70;p15"/>
          <p:cNvSpPr/>
          <p:nvPr/>
        </p:nvSpPr>
        <p:spPr>
          <a:xfrm>
            <a:off x="1912200" y="2715350"/>
            <a:ext cx="2659800" cy="1409400"/>
          </a:xfrm>
          <a:prstGeom prst="wedgeEllipseCallout">
            <a:avLst>
              <a:gd name="adj1" fmla="val 71487"/>
              <a:gd name="adj2" fmla="val -139524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This is the text. Read it through. Look at the image.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What predictions can we make?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7550" y="152400"/>
            <a:ext cx="2537325" cy="202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7125" y="422425"/>
            <a:ext cx="5765100" cy="417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</Words>
  <Application>Microsoft Office PowerPoint</Application>
  <PresentationFormat>On-screen Show (16:9)</PresentationFormat>
  <Paragraphs>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Century Gothic</vt:lpstr>
      <vt:lpstr>Simple Light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Jacqueline Pizzy</dc:creator>
  <cp:lastModifiedBy>Jacqueline Pizzy</cp:lastModifiedBy>
  <cp:revision>2</cp:revision>
  <dcterms:modified xsi:type="dcterms:W3CDTF">2020-09-21T11:02:59Z</dcterms:modified>
</cp:coreProperties>
</file>