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7"/>
  </p:notesMasterIdLst>
  <p:sldIdLst>
    <p:sldId id="256" r:id="rId2"/>
    <p:sldId id="257" r:id="rId3"/>
    <p:sldId id="258" r:id="rId4"/>
    <p:sldId id="259" r:id="rId5"/>
    <p:sldId id="260" r:id="rId6"/>
  </p:sldIdLst>
  <p:sldSz cx="12192000" cy="6858000"/>
  <p:notesSz cx="6858000" cy="9144000"/>
  <p:embeddedFontLst>
    <p:embeddedFont>
      <p:font typeface="Libre Franklin" panose="00000500000000000000" charset="0"/>
      <p:regular r:id="rId8"/>
      <p:bold r:id="rId9"/>
      <p:italic r:id="rId10"/>
      <p:boldItalic r:id="rId1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4" roundtripDataSignature="AMtx7mgt876Abyu5yVquhReafcSmEramg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96"/>
  </p:normalViewPr>
  <p:slideViewPr>
    <p:cSldViewPr snapToGrid="0" snapToObjects="1">
      <p:cViewPr varScale="1">
        <p:scale>
          <a:sx n="108" d="100"/>
          <a:sy n="108" d="100"/>
        </p:scale>
        <p:origin x="678"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notesMaster" Target="notesMasters/notesMaster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font" Target="fonts/font2.fntdata"/><Relationship Id="rId14"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1" name="Google Shape;91;p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7" name="Google Shape;9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3" name="Google Shape;103;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9" name="Google Shape;109;p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4" name="Google Shape;114;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bg>
      <p:bgPr>
        <a:solidFill>
          <a:schemeClr val="lt2"/>
        </a:solidFill>
        <a:effectLst/>
      </p:bgPr>
    </p:bg>
    <p:spTree>
      <p:nvGrpSpPr>
        <p:cNvPr id="1" name="Shape 12"/>
        <p:cNvGrpSpPr/>
        <p:nvPr/>
      </p:nvGrpSpPr>
      <p:grpSpPr>
        <a:xfrm>
          <a:off x="0" y="0"/>
          <a:ext cx="0" cy="0"/>
          <a:chOff x="0" y="0"/>
          <a:chExt cx="0" cy="0"/>
        </a:xfrm>
      </p:grpSpPr>
      <p:sp>
        <p:nvSpPr>
          <p:cNvPr id="13" name="Google Shape;13;p7"/>
          <p:cNvSpPr txBox="1">
            <a:spLocks noGrp="1"/>
          </p:cNvSpPr>
          <p:nvPr>
            <p:ph type="ctrTitle"/>
          </p:nvPr>
        </p:nvSpPr>
        <p:spPr>
          <a:xfrm>
            <a:off x="1915128" y="1788454"/>
            <a:ext cx="8361229" cy="2098226"/>
          </a:xfrm>
          <a:prstGeom prst="rect">
            <a:avLst/>
          </a:prstGeom>
          <a:noFill/>
          <a:ln>
            <a:noFill/>
          </a:ln>
        </p:spPr>
        <p:txBody>
          <a:bodyPr spcFirstLastPara="1" wrap="square" lIns="91425" tIns="45700" rIns="91425" bIns="45700" anchor="b" anchorCtr="0">
            <a:noAutofit/>
          </a:bodyPr>
          <a:lstStyle>
            <a:lvl1pPr lvl="0" algn="ctr">
              <a:lnSpc>
                <a:spcPct val="89000"/>
              </a:lnSpc>
              <a:spcBef>
                <a:spcPts val="0"/>
              </a:spcBef>
              <a:spcAft>
                <a:spcPts val="0"/>
              </a:spcAft>
              <a:buClr>
                <a:schemeClr val="dk2"/>
              </a:buClr>
              <a:buSzPts val="7200"/>
              <a:buFont typeface="Libre Franklin"/>
              <a:buNone/>
              <a:defRPr sz="7200" cap="none">
                <a:solidFill>
                  <a:schemeClr val="dk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 name="Google Shape;14;p7"/>
          <p:cNvSpPr txBox="1">
            <a:spLocks noGrp="1"/>
          </p:cNvSpPr>
          <p:nvPr>
            <p:ph type="subTitle" idx="1"/>
          </p:nvPr>
        </p:nvSpPr>
        <p:spPr>
          <a:xfrm>
            <a:off x="2679906" y="3956279"/>
            <a:ext cx="6831673" cy="1086237"/>
          </a:xfrm>
          <a:prstGeom prst="rect">
            <a:avLst/>
          </a:prstGeom>
          <a:noFill/>
          <a:ln>
            <a:noFill/>
          </a:ln>
        </p:spPr>
        <p:txBody>
          <a:bodyPr spcFirstLastPara="1" wrap="square" lIns="91425" tIns="45700" rIns="91425" bIns="45700" anchor="t" anchorCtr="0">
            <a:normAutofit/>
          </a:bodyPr>
          <a:lstStyle>
            <a:lvl1pPr lvl="0" algn="ctr">
              <a:lnSpc>
                <a:spcPct val="112000"/>
              </a:lnSpc>
              <a:spcBef>
                <a:spcPts val="0"/>
              </a:spcBef>
              <a:spcAft>
                <a:spcPts val="0"/>
              </a:spcAft>
              <a:buClr>
                <a:schemeClr val="dk2"/>
              </a:buClr>
              <a:buSzPts val="2300"/>
              <a:buNone/>
              <a:defRPr sz="2300"/>
            </a:lvl1pPr>
            <a:lvl2pPr lvl="1" algn="ctr">
              <a:lnSpc>
                <a:spcPct val="94000"/>
              </a:lnSpc>
              <a:spcBef>
                <a:spcPts val="500"/>
              </a:spcBef>
              <a:spcAft>
                <a:spcPts val="0"/>
              </a:spcAft>
              <a:buClr>
                <a:schemeClr val="dk2"/>
              </a:buClr>
              <a:buSzPts val="2000"/>
              <a:buNone/>
              <a:defRPr sz="2000"/>
            </a:lvl2pPr>
            <a:lvl3pPr lvl="2" algn="ctr">
              <a:lnSpc>
                <a:spcPct val="94000"/>
              </a:lnSpc>
              <a:spcBef>
                <a:spcPts val="500"/>
              </a:spcBef>
              <a:spcAft>
                <a:spcPts val="0"/>
              </a:spcAft>
              <a:buClr>
                <a:schemeClr val="dk2"/>
              </a:buClr>
              <a:buSzPts val="1800"/>
              <a:buNone/>
              <a:defRPr sz="1800"/>
            </a:lvl3pPr>
            <a:lvl4pPr lvl="3" algn="ctr">
              <a:lnSpc>
                <a:spcPct val="94000"/>
              </a:lnSpc>
              <a:spcBef>
                <a:spcPts val="500"/>
              </a:spcBef>
              <a:spcAft>
                <a:spcPts val="0"/>
              </a:spcAft>
              <a:buClr>
                <a:schemeClr val="dk2"/>
              </a:buClr>
              <a:buSzPts val="1600"/>
              <a:buNone/>
              <a:defRPr sz="1600"/>
            </a:lvl4pPr>
            <a:lvl5pPr lvl="4" algn="ctr">
              <a:lnSpc>
                <a:spcPct val="94000"/>
              </a:lnSpc>
              <a:spcBef>
                <a:spcPts val="500"/>
              </a:spcBef>
              <a:spcAft>
                <a:spcPts val="0"/>
              </a:spcAft>
              <a:buClr>
                <a:schemeClr val="dk2"/>
              </a:buClr>
              <a:buSzPts val="1600"/>
              <a:buNone/>
              <a:defRPr sz="1600"/>
            </a:lvl5pPr>
            <a:lvl6pPr lvl="5" algn="ctr">
              <a:lnSpc>
                <a:spcPct val="94000"/>
              </a:lnSpc>
              <a:spcBef>
                <a:spcPts val="500"/>
              </a:spcBef>
              <a:spcAft>
                <a:spcPts val="0"/>
              </a:spcAft>
              <a:buClr>
                <a:schemeClr val="dk2"/>
              </a:buClr>
              <a:buSzPts val="1600"/>
              <a:buNone/>
              <a:defRPr sz="1600"/>
            </a:lvl6pPr>
            <a:lvl7pPr lvl="6" algn="ctr">
              <a:lnSpc>
                <a:spcPct val="94000"/>
              </a:lnSpc>
              <a:spcBef>
                <a:spcPts val="500"/>
              </a:spcBef>
              <a:spcAft>
                <a:spcPts val="0"/>
              </a:spcAft>
              <a:buClr>
                <a:schemeClr val="dk2"/>
              </a:buClr>
              <a:buSzPts val="1600"/>
              <a:buNone/>
              <a:defRPr sz="1600"/>
            </a:lvl7pPr>
            <a:lvl8pPr lvl="7" algn="ctr">
              <a:lnSpc>
                <a:spcPct val="94000"/>
              </a:lnSpc>
              <a:spcBef>
                <a:spcPts val="500"/>
              </a:spcBef>
              <a:spcAft>
                <a:spcPts val="0"/>
              </a:spcAft>
              <a:buClr>
                <a:schemeClr val="dk2"/>
              </a:buClr>
              <a:buSzPts val="1600"/>
              <a:buNone/>
              <a:defRPr sz="1600"/>
            </a:lvl8pPr>
            <a:lvl9pPr lvl="8" algn="ctr">
              <a:lnSpc>
                <a:spcPct val="94000"/>
              </a:lnSpc>
              <a:spcBef>
                <a:spcPts val="500"/>
              </a:spcBef>
              <a:spcAft>
                <a:spcPts val="200"/>
              </a:spcAft>
              <a:buClr>
                <a:schemeClr val="dk2"/>
              </a:buClr>
              <a:buSzPts val="1600"/>
              <a:buNone/>
              <a:defRPr sz="1600"/>
            </a:lvl9pPr>
          </a:lstStyle>
          <a:p>
            <a:endParaRPr/>
          </a:p>
        </p:txBody>
      </p:sp>
      <p:sp>
        <p:nvSpPr>
          <p:cNvPr id="15" name="Google Shape;15;p7"/>
          <p:cNvSpPr txBox="1">
            <a:spLocks noGrp="1"/>
          </p:cNvSpPr>
          <p:nvPr>
            <p:ph type="dt" idx="10"/>
          </p:nvPr>
        </p:nvSpPr>
        <p:spPr>
          <a:xfrm>
            <a:off x="752858" y="6453386"/>
            <a:ext cx="1607944"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7"/>
          <p:cNvSpPr txBox="1">
            <a:spLocks noGrp="1"/>
          </p:cNvSpPr>
          <p:nvPr>
            <p:ph type="ftr" idx="11"/>
          </p:nvPr>
        </p:nvSpPr>
        <p:spPr>
          <a:xfrm>
            <a:off x="2584054" y="6453386"/>
            <a:ext cx="7023377" cy="40461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 name="Google Shape;17;p7"/>
          <p:cNvSpPr txBox="1">
            <a:spLocks noGrp="1"/>
          </p:cNvSpPr>
          <p:nvPr>
            <p:ph type="sldNum" idx="12"/>
          </p:nvPr>
        </p:nvSpPr>
        <p:spPr>
          <a:xfrm>
            <a:off x="9830683" y="6453386"/>
            <a:ext cx="1596292" cy="40461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200" b="0" i="0" u="none" strike="noStrike" cap="none">
                <a:solidFill>
                  <a:schemeClr val="dk2"/>
                </a:solidFill>
                <a:latin typeface="Libre Franklin"/>
                <a:ea typeface="Libre Franklin"/>
                <a:cs typeface="Libre Franklin"/>
                <a:sym typeface="Libre Franklin"/>
              </a:defRPr>
            </a:lvl1pPr>
            <a:lvl2pPr marL="0" lvl="1" indent="0" algn="r">
              <a:spcBef>
                <a:spcPts val="0"/>
              </a:spcBef>
              <a:buNone/>
              <a:defRPr sz="1200" b="0" i="0" u="none" strike="noStrike" cap="none">
                <a:solidFill>
                  <a:schemeClr val="dk2"/>
                </a:solidFill>
                <a:latin typeface="Libre Franklin"/>
                <a:ea typeface="Libre Franklin"/>
                <a:cs typeface="Libre Franklin"/>
                <a:sym typeface="Libre Franklin"/>
              </a:defRPr>
            </a:lvl2pPr>
            <a:lvl3pPr marL="0" lvl="2" indent="0" algn="r">
              <a:spcBef>
                <a:spcPts val="0"/>
              </a:spcBef>
              <a:buNone/>
              <a:defRPr sz="1200" b="0" i="0" u="none" strike="noStrike" cap="none">
                <a:solidFill>
                  <a:schemeClr val="dk2"/>
                </a:solidFill>
                <a:latin typeface="Libre Franklin"/>
                <a:ea typeface="Libre Franklin"/>
                <a:cs typeface="Libre Franklin"/>
                <a:sym typeface="Libre Franklin"/>
              </a:defRPr>
            </a:lvl3pPr>
            <a:lvl4pPr marL="0" lvl="3" indent="0" algn="r">
              <a:spcBef>
                <a:spcPts val="0"/>
              </a:spcBef>
              <a:buNone/>
              <a:defRPr sz="1200" b="0" i="0" u="none" strike="noStrike" cap="none">
                <a:solidFill>
                  <a:schemeClr val="dk2"/>
                </a:solidFill>
                <a:latin typeface="Libre Franklin"/>
                <a:ea typeface="Libre Franklin"/>
                <a:cs typeface="Libre Franklin"/>
                <a:sym typeface="Libre Franklin"/>
              </a:defRPr>
            </a:lvl4pPr>
            <a:lvl5pPr marL="0" lvl="4" indent="0" algn="r">
              <a:spcBef>
                <a:spcPts val="0"/>
              </a:spcBef>
              <a:buNone/>
              <a:defRPr sz="1200" b="0" i="0" u="none" strike="noStrike" cap="none">
                <a:solidFill>
                  <a:schemeClr val="dk2"/>
                </a:solidFill>
                <a:latin typeface="Libre Franklin"/>
                <a:ea typeface="Libre Franklin"/>
                <a:cs typeface="Libre Franklin"/>
                <a:sym typeface="Libre Franklin"/>
              </a:defRPr>
            </a:lvl5pPr>
            <a:lvl6pPr marL="0" lvl="5" indent="0" algn="r">
              <a:spcBef>
                <a:spcPts val="0"/>
              </a:spcBef>
              <a:buNone/>
              <a:defRPr sz="1200" b="0" i="0" u="none" strike="noStrike" cap="none">
                <a:solidFill>
                  <a:schemeClr val="dk2"/>
                </a:solidFill>
                <a:latin typeface="Libre Franklin"/>
                <a:ea typeface="Libre Franklin"/>
                <a:cs typeface="Libre Franklin"/>
                <a:sym typeface="Libre Franklin"/>
              </a:defRPr>
            </a:lvl6pPr>
            <a:lvl7pPr marL="0" lvl="6" indent="0" algn="r">
              <a:spcBef>
                <a:spcPts val="0"/>
              </a:spcBef>
              <a:buNone/>
              <a:defRPr sz="1200" b="0" i="0" u="none" strike="noStrike" cap="none">
                <a:solidFill>
                  <a:schemeClr val="dk2"/>
                </a:solidFill>
                <a:latin typeface="Libre Franklin"/>
                <a:ea typeface="Libre Franklin"/>
                <a:cs typeface="Libre Franklin"/>
                <a:sym typeface="Libre Franklin"/>
              </a:defRPr>
            </a:lvl7pPr>
            <a:lvl8pPr marL="0" lvl="7" indent="0" algn="r">
              <a:spcBef>
                <a:spcPts val="0"/>
              </a:spcBef>
              <a:buNone/>
              <a:defRPr sz="1200" b="0" i="0" u="none" strike="noStrike" cap="none">
                <a:solidFill>
                  <a:schemeClr val="dk2"/>
                </a:solidFill>
                <a:latin typeface="Libre Franklin"/>
                <a:ea typeface="Libre Franklin"/>
                <a:cs typeface="Libre Franklin"/>
                <a:sym typeface="Libre Franklin"/>
              </a:defRPr>
            </a:lvl8pPr>
            <a:lvl9pPr marL="0" lvl="8" indent="0" algn="r">
              <a:spcBef>
                <a:spcPts val="0"/>
              </a:spcBef>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grpSp>
        <p:nvGrpSpPr>
          <p:cNvPr id="18" name="Google Shape;18;p7"/>
          <p:cNvGrpSpPr/>
          <p:nvPr/>
        </p:nvGrpSpPr>
        <p:grpSpPr>
          <a:xfrm>
            <a:off x="752858" y="744469"/>
            <a:ext cx="10674116" cy="5349671"/>
            <a:chOff x="752858" y="744469"/>
            <a:chExt cx="10674116" cy="5349671"/>
          </a:xfrm>
        </p:grpSpPr>
        <p:sp>
          <p:nvSpPr>
            <p:cNvPr id="19" name="Google Shape;19;p7"/>
            <p:cNvSpPr/>
            <p:nvPr/>
          </p:nvSpPr>
          <p:spPr>
            <a:xfrm>
              <a:off x="8151962" y="1685652"/>
              <a:ext cx="3275013" cy="4408488"/>
            </a:xfrm>
            <a:custGeom>
              <a:avLst/>
              <a:gdLst/>
              <a:ahLst/>
              <a:cxnLst/>
              <a:rect l="l" t="t" r="r" b="b"/>
              <a:pathLst>
                <a:path w="10000" h="10000" extrusionOk="0">
                  <a:moveTo>
                    <a:pt x="8761" y="0"/>
                  </a:moveTo>
                  <a:lnTo>
                    <a:pt x="10000" y="0"/>
                  </a:lnTo>
                  <a:lnTo>
                    <a:pt x="10000" y="10000"/>
                  </a:lnTo>
                  <a:lnTo>
                    <a:pt x="0" y="10000"/>
                  </a:lnTo>
                  <a:lnTo>
                    <a:pt x="0" y="9126"/>
                  </a:lnTo>
                  <a:lnTo>
                    <a:pt x="8761" y="9127"/>
                  </a:lnTo>
                  <a:lnTo>
                    <a:pt x="8761" y="0"/>
                  </a:lnTo>
                  <a:close/>
                </a:path>
              </a:pathLst>
            </a:custGeom>
            <a:solidFill>
              <a:schemeClr val="dk2"/>
            </a:solidFill>
            <a:ln>
              <a:noFill/>
            </a:ln>
          </p:spPr>
        </p:sp>
        <p:sp>
          <p:nvSpPr>
            <p:cNvPr id="20" name="Google Shape;20;p7"/>
            <p:cNvSpPr/>
            <p:nvPr/>
          </p:nvSpPr>
          <p:spPr>
            <a:xfrm rot="10800000">
              <a:off x="752858" y="744469"/>
              <a:ext cx="3275668" cy="4408488"/>
            </a:xfrm>
            <a:custGeom>
              <a:avLst/>
              <a:gdLst/>
              <a:ahLst/>
              <a:cxnLst/>
              <a:rect l="l" t="t" r="r" b="b"/>
              <a:pathLst>
                <a:path w="10002" h="10000" extrusionOk="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8"/>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lvl1pPr lvl="0" algn="l">
              <a:lnSpc>
                <a:spcPct val="89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8"/>
          <p:cNvSpPr txBox="1">
            <a:spLocks noGrp="1"/>
          </p:cNvSpPr>
          <p:nvPr>
            <p:ph type="body" idx="1"/>
          </p:nvPr>
        </p:nvSpPr>
        <p:spPr>
          <a:xfrm>
            <a:off x="1371600" y="2286000"/>
            <a:ext cx="9601200" cy="3581400"/>
          </a:xfrm>
          <a:prstGeom prst="rect">
            <a:avLst/>
          </a:prstGeom>
          <a:noFill/>
          <a:ln>
            <a:noFill/>
          </a:ln>
        </p:spPr>
        <p:txBody>
          <a:bodyPr spcFirstLastPara="1" wrap="square" lIns="91425" tIns="45700" rIns="91425" bIns="45700" anchor="t" anchorCtr="0">
            <a:normAutofit/>
          </a:bodyPr>
          <a:lstStyle>
            <a:lvl1pPr marL="457200" lvl="0" indent="-342900" algn="l">
              <a:lnSpc>
                <a:spcPct val="94000"/>
              </a:lnSpc>
              <a:spcBef>
                <a:spcPts val="1000"/>
              </a:spcBef>
              <a:spcAft>
                <a:spcPts val="0"/>
              </a:spcAft>
              <a:buClr>
                <a:schemeClr val="dk2"/>
              </a:buClr>
              <a:buSzPts val="1800"/>
              <a:buChar char="■"/>
              <a:defRPr/>
            </a:lvl1pPr>
            <a:lvl2pPr marL="914400" lvl="1" indent="-342900" algn="l">
              <a:lnSpc>
                <a:spcPct val="94000"/>
              </a:lnSpc>
              <a:spcBef>
                <a:spcPts val="500"/>
              </a:spcBef>
              <a:spcAft>
                <a:spcPts val="0"/>
              </a:spcAft>
              <a:buClr>
                <a:schemeClr val="dk2"/>
              </a:buClr>
              <a:buSzPts val="1800"/>
              <a:buChar char="–"/>
              <a:defRPr/>
            </a:lvl2pPr>
            <a:lvl3pPr marL="1371600" lvl="2" indent="-342900" algn="l">
              <a:lnSpc>
                <a:spcPct val="94000"/>
              </a:lnSpc>
              <a:spcBef>
                <a:spcPts val="500"/>
              </a:spcBef>
              <a:spcAft>
                <a:spcPts val="0"/>
              </a:spcAft>
              <a:buClr>
                <a:schemeClr val="dk2"/>
              </a:buClr>
              <a:buSzPts val="1800"/>
              <a:buChar char="■"/>
              <a:defRPr/>
            </a:lvl3pPr>
            <a:lvl4pPr marL="1828800" lvl="3" indent="-342900" algn="l">
              <a:lnSpc>
                <a:spcPct val="94000"/>
              </a:lnSpc>
              <a:spcBef>
                <a:spcPts val="500"/>
              </a:spcBef>
              <a:spcAft>
                <a:spcPts val="0"/>
              </a:spcAft>
              <a:buClr>
                <a:schemeClr val="dk2"/>
              </a:buClr>
              <a:buSzPts val="1800"/>
              <a:buChar char="–"/>
              <a:defRPr/>
            </a:lvl4pPr>
            <a:lvl5pPr marL="2286000" lvl="4" indent="-342900" algn="l">
              <a:lnSpc>
                <a:spcPct val="94000"/>
              </a:lnSpc>
              <a:spcBef>
                <a:spcPts val="500"/>
              </a:spcBef>
              <a:spcAft>
                <a:spcPts val="0"/>
              </a:spcAft>
              <a:buClr>
                <a:schemeClr val="dk2"/>
              </a:buClr>
              <a:buSzPts val="1800"/>
              <a:buChar char="■"/>
              <a:defRPr/>
            </a:lvl5pPr>
            <a:lvl6pPr marL="2743200" lvl="5" indent="-342900" algn="l">
              <a:lnSpc>
                <a:spcPct val="94000"/>
              </a:lnSpc>
              <a:spcBef>
                <a:spcPts val="500"/>
              </a:spcBef>
              <a:spcAft>
                <a:spcPts val="0"/>
              </a:spcAft>
              <a:buClr>
                <a:schemeClr val="dk2"/>
              </a:buClr>
              <a:buSzPts val="1800"/>
              <a:buChar char="–"/>
              <a:defRPr/>
            </a:lvl6pPr>
            <a:lvl7pPr marL="3200400" lvl="6" indent="-342900" algn="l">
              <a:lnSpc>
                <a:spcPct val="94000"/>
              </a:lnSpc>
              <a:spcBef>
                <a:spcPts val="500"/>
              </a:spcBef>
              <a:spcAft>
                <a:spcPts val="0"/>
              </a:spcAft>
              <a:buClr>
                <a:schemeClr val="dk2"/>
              </a:buClr>
              <a:buSzPts val="1800"/>
              <a:buChar char="■"/>
              <a:defRPr/>
            </a:lvl7pPr>
            <a:lvl8pPr marL="3657600" lvl="7" indent="-342900" algn="l">
              <a:lnSpc>
                <a:spcPct val="94000"/>
              </a:lnSpc>
              <a:spcBef>
                <a:spcPts val="500"/>
              </a:spcBef>
              <a:spcAft>
                <a:spcPts val="0"/>
              </a:spcAft>
              <a:buClr>
                <a:schemeClr val="dk2"/>
              </a:buClr>
              <a:buSzPts val="1800"/>
              <a:buChar char="–"/>
              <a:defRPr/>
            </a:lvl8pPr>
            <a:lvl9pPr marL="4114800" lvl="8" indent="-342900" algn="l">
              <a:lnSpc>
                <a:spcPct val="94000"/>
              </a:lnSpc>
              <a:spcBef>
                <a:spcPts val="500"/>
              </a:spcBef>
              <a:spcAft>
                <a:spcPts val="200"/>
              </a:spcAft>
              <a:buClr>
                <a:schemeClr val="dk2"/>
              </a:buClr>
              <a:buSzPts val="1800"/>
              <a:buChar char="■"/>
              <a:defRPr/>
            </a:lvl9pPr>
          </a:lstStyle>
          <a:p>
            <a:endParaRPr/>
          </a:p>
        </p:txBody>
      </p:sp>
      <p:sp>
        <p:nvSpPr>
          <p:cNvPr id="24" name="Google Shape;24;p8"/>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8"/>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8"/>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bg>
      <p:bgPr>
        <a:solidFill>
          <a:schemeClr val="dk2"/>
        </a:solidFill>
        <a:effectLst/>
      </p:bgPr>
    </p:bg>
    <p:spTree>
      <p:nvGrpSpPr>
        <p:cNvPr id="1" name="Shape 27"/>
        <p:cNvGrpSpPr/>
        <p:nvPr/>
      </p:nvGrpSpPr>
      <p:grpSpPr>
        <a:xfrm>
          <a:off x="0" y="0"/>
          <a:ext cx="0" cy="0"/>
          <a:chOff x="0" y="0"/>
          <a:chExt cx="0" cy="0"/>
        </a:xfrm>
      </p:grpSpPr>
      <p:sp>
        <p:nvSpPr>
          <p:cNvPr id="28" name="Google Shape;28;p9"/>
          <p:cNvSpPr txBox="1">
            <a:spLocks noGrp="1"/>
          </p:cNvSpPr>
          <p:nvPr>
            <p:ph type="title"/>
          </p:nvPr>
        </p:nvSpPr>
        <p:spPr>
          <a:xfrm>
            <a:off x="765025" y="1301360"/>
            <a:ext cx="9612971" cy="2852737"/>
          </a:xfrm>
          <a:prstGeom prst="rect">
            <a:avLst/>
          </a:prstGeom>
          <a:noFill/>
          <a:ln>
            <a:noFill/>
          </a:ln>
        </p:spPr>
        <p:txBody>
          <a:bodyPr spcFirstLastPara="1" wrap="square" lIns="91425" tIns="45700" rIns="91425" bIns="45700" anchor="b" anchorCtr="0">
            <a:normAutofit/>
          </a:bodyPr>
          <a:lstStyle>
            <a:lvl1pPr lvl="0" algn="r">
              <a:lnSpc>
                <a:spcPct val="89000"/>
              </a:lnSpc>
              <a:spcBef>
                <a:spcPts val="0"/>
              </a:spcBef>
              <a:spcAft>
                <a:spcPts val="0"/>
              </a:spcAft>
              <a:buClr>
                <a:schemeClr val="lt2"/>
              </a:buClr>
              <a:buSzPts val="7200"/>
              <a:buFont typeface="Libre Franklin"/>
              <a:buNone/>
              <a:defRPr sz="7200" cap="none">
                <a:solidFill>
                  <a:schemeClr val="l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9"/>
          <p:cNvSpPr txBox="1">
            <a:spLocks noGrp="1"/>
          </p:cNvSpPr>
          <p:nvPr>
            <p:ph type="body" idx="1"/>
          </p:nvPr>
        </p:nvSpPr>
        <p:spPr>
          <a:xfrm>
            <a:off x="765025" y="4216328"/>
            <a:ext cx="9612971" cy="1143324"/>
          </a:xfrm>
          <a:prstGeom prst="rect">
            <a:avLst/>
          </a:prstGeom>
          <a:noFill/>
          <a:ln>
            <a:noFill/>
          </a:ln>
        </p:spPr>
        <p:txBody>
          <a:bodyPr spcFirstLastPara="1" wrap="square" lIns="91425" tIns="45700" rIns="91425" bIns="45700" anchor="t" anchorCtr="0">
            <a:normAutofit/>
          </a:bodyPr>
          <a:lstStyle>
            <a:lvl1pPr marL="457200" lvl="0" indent="-228600" algn="r">
              <a:lnSpc>
                <a:spcPct val="112000"/>
              </a:lnSpc>
              <a:spcBef>
                <a:spcPts val="0"/>
              </a:spcBef>
              <a:spcAft>
                <a:spcPts val="0"/>
              </a:spcAft>
              <a:buClr>
                <a:schemeClr val="lt2"/>
              </a:buClr>
              <a:buSzPts val="2400"/>
              <a:buNone/>
              <a:defRPr sz="2400">
                <a:solidFill>
                  <a:schemeClr val="lt2"/>
                </a:solidFill>
              </a:defRPr>
            </a:lvl1pPr>
            <a:lvl2pPr marL="914400" lvl="1" indent="-228600" algn="l">
              <a:lnSpc>
                <a:spcPct val="94000"/>
              </a:lnSpc>
              <a:spcBef>
                <a:spcPts val="500"/>
              </a:spcBef>
              <a:spcAft>
                <a:spcPts val="0"/>
              </a:spcAft>
              <a:buClr>
                <a:schemeClr val="lt1"/>
              </a:buClr>
              <a:buSzPts val="2000"/>
              <a:buNone/>
              <a:defRPr sz="2000">
                <a:solidFill>
                  <a:schemeClr val="lt1"/>
                </a:solidFill>
              </a:defRPr>
            </a:lvl2pPr>
            <a:lvl3pPr marL="1371600" lvl="2" indent="-228600" algn="l">
              <a:lnSpc>
                <a:spcPct val="94000"/>
              </a:lnSpc>
              <a:spcBef>
                <a:spcPts val="500"/>
              </a:spcBef>
              <a:spcAft>
                <a:spcPts val="0"/>
              </a:spcAft>
              <a:buClr>
                <a:schemeClr val="lt1"/>
              </a:buClr>
              <a:buSzPts val="1800"/>
              <a:buNone/>
              <a:defRPr sz="1800">
                <a:solidFill>
                  <a:schemeClr val="lt1"/>
                </a:solidFill>
              </a:defRPr>
            </a:lvl3pPr>
            <a:lvl4pPr marL="1828800" lvl="3" indent="-228600" algn="l">
              <a:lnSpc>
                <a:spcPct val="94000"/>
              </a:lnSpc>
              <a:spcBef>
                <a:spcPts val="500"/>
              </a:spcBef>
              <a:spcAft>
                <a:spcPts val="0"/>
              </a:spcAft>
              <a:buClr>
                <a:schemeClr val="lt1"/>
              </a:buClr>
              <a:buSzPts val="1600"/>
              <a:buNone/>
              <a:defRPr sz="1600">
                <a:solidFill>
                  <a:schemeClr val="lt1"/>
                </a:solidFill>
              </a:defRPr>
            </a:lvl4pPr>
            <a:lvl5pPr marL="2286000" lvl="4" indent="-228600" algn="l">
              <a:lnSpc>
                <a:spcPct val="94000"/>
              </a:lnSpc>
              <a:spcBef>
                <a:spcPts val="500"/>
              </a:spcBef>
              <a:spcAft>
                <a:spcPts val="0"/>
              </a:spcAft>
              <a:buClr>
                <a:schemeClr val="lt1"/>
              </a:buClr>
              <a:buSzPts val="1600"/>
              <a:buNone/>
              <a:defRPr sz="1600">
                <a:solidFill>
                  <a:schemeClr val="lt1"/>
                </a:solidFill>
              </a:defRPr>
            </a:lvl5pPr>
            <a:lvl6pPr marL="2743200" lvl="5" indent="-228600" algn="l">
              <a:lnSpc>
                <a:spcPct val="94000"/>
              </a:lnSpc>
              <a:spcBef>
                <a:spcPts val="500"/>
              </a:spcBef>
              <a:spcAft>
                <a:spcPts val="0"/>
              </a:spcAft>
              <a:buClr>
                <a:schemeClr val="lt1"/>
              </a:buClr>
              <a:buSzPts val="1600"/>
              <a:buNone/>
              <a:defRPr sz="1600">
                <a:solidFill>
                  <a:schemeClr val="lt1"/>
                </a:solidFill>
              </a:defRPr>
            </a:lvl6pPr>
            <a:lvl7pPr marL="3200400" lvl="6" indent="-228600" algn="l">
              <a:lnSpc>
                <a:spcPct val="94000"/>
              </a:lnSpc>
              <a:spcBef>
                <a:spcPts val="500"/>
              </a:spcBef>
              <a:spcAft>
                <a:spcPts val="0"/>
              </a:spcAft>
              <a:buClr>
                <a:schemeClr val="lt1"/>
              </a:buClr>
              <a:buSzPts val="1600"/>
              <a:buNone/>
              <a:defRPr sz="1600">
                <a:solidFill>
                  <a:schemeClr val="lt1"/>
                </a:solidFill>
              </a:defRPr>
            </a:lvl7pPr>
            <a:lvl8pPr marL="3657600" lvl="7" indent="-228600" algn="l">
              <a:lnSpc>
                <a:spcPct val="94000"/>
              </a:lnSpc>
              <a:spcBef>
                <a:spcPts val="500"/>
              </a:spcBef>
              <a:spcAft>
                <a:spcPts val="0"/>
              </a:spcAft>
              <a:buClr>
                <a:schemeClr val="lt1"/>
              </a:buClr>
              <a:buSzPts val="1600"/>
              <a:buNone/>
              <a:defRPr sz="1600">
                <a:solidFill>
                  <a:schemeClr val="lt1"/>
                </a:solidFill>
              </a:defRPr>
            </a:lvl8pPr>
            <a:lvl9pPr marL="4114800" lvl="8" indent="-228600" algn="l">
              <a:lnSpc>
                <a:spcPct val="94000"/>
              </a:lnSpc>
              <a:spcBef>
                <a:spcPts val="500"/>
              </a:spcBef>
              <a:spcAft>
                <a:spcPts val="200"/>
              </a:spcAft>
              <a:buClr>
                <a:schemeClr val="lt1"/>
              </a:buClr>
              <a:buSzPts val="1600"/>
              <a:buNone/>
              <a:defRPr sz="1600">
                <a:solidFill>
                  <a:schemeClr val="lt1"/>
                </a:solidFill>
              </a:defRPr>
            </a:lvl9pPr>
          </a:lstStyle>
          <a:p>
            <a:endParaRPr/>
          </a:p>
        </p:txBody>
      </p:sp>
      <p:sp>
        <p:nvSpPr>
          <p:cNvPr id="30" name="Google Shape;30;p9"/>
          <p:cNvSpPr txBox="1">
            <a:spLocks noGrp="1"/>
          </p:cNvSpPr>
          <p:nvPr>
            <p:ph type="dt" idx="10"/>
          </p:nvPr>
        </p:nvSpPr>
        <p:spPr>
          <a:xfrm>
            <a:off x="738908" y="6453386"/>
            <a:ext cx="1622409"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solidFill>
                  <a:schemeClr val="lt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9"/>
          <p:cNvSpPr txBox="1">
            <a:spLocks noGrp="1"/>
          </p:cNvSpPr>
          <p:nvPr>
            <p:ph type="ftr" idx="11"/>
          </p:nvPr>
        </p:nvSpPr>
        <p:spPr>
          <a:xfrm>
            <a:off x="2584312" y="6453386"/>
            <a:ext cx="7023377" cy="404614"/>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solidFill>
                  <a:schemeClr val="lt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9"/>
          <p:cNvSpPr txBox="1">
            <a:spLocks noGrp="1"/>
          </p:cNvSpPr>
          <p:nvPr>
            <p:ph type="sldNum" idx="12"/>
          </p:nvPr>
        </p:nvSpPr>
        <p:spPr>
          <a:xfrm>
            <a:off x="9830683" y="6453386"/>
            <a:ext cx="1596292" cy="40461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200" b="0" i="0" u="none" strike="noStrike" cap="none">
                <a:solidFill>
                  <a:schemeClr val="lt2"/>
                </a:solidFill>
                <a:latin typeface="Libre Franklin"/>
                <a:ea typeface="Libre Franklin"/>
                <a:cs typeface="Libre Franklin"/>
                <a:sym typeface="Libre Franklin"/>
              </a:defRPr>
            </a:lvl1pPr>
            <a:lvl2pPr marL="0" lvl="1" indent="0" algn="r">
              <a:spcBef>
                <a:spcPts val="0"/>
              </a:spcBef>
              <a:buNone/>
              <a:defRPr sz="1200" b="0" i="0" u="none" strike="noStrike" cap="none">
                <a:solidFill>
                  <a:schemeClr val="lt2"/>
                </a:solidFill>
                <a:latin typeface="Libre Franklin"/>
                <a:ea typeface="Libre Franklin"/>
                <a:cs typeface="Libre Franklin"/>
                <a:sym typeface="Libre Franklin"/>
              </a:defRPr>
            </a:lvl2pPr>
            <a:lvl3pPr marL="0" lvl="2" indent="0" algn="r">
              <a:spcBef>
                <a:spcPts val="0"/>
              </a:spcBef>
              <a:buNone/>
              <a:defRPr sz="1200" b="0" i="0" u="none" strike="noStrike" cap="none">
                <a:solidFill>
                  <a:schemeClr val="lt2"/>
                </a:solidFill>
                <a:latin typeface="Libre Franklin"/>
                <a:ea typeface="Libre Franklin"/>
                <a:cs typeface="Libre Franklin"/>
                <a:sym typeface="Libre Franklin"/>
              </a:defRPr>
            </a:lvl3pPr>
            <a:lvl4pPr marL="0" lvl="3" indent="0" algn="r">
              <a:spcBef>
                <a:spcPts val="0"/>
              </a:spcBef>
              <a:buNone/>
              <a:defRPr sz="1200" b="0" i="0" u="none" strike="noStrike" cap="none">
                <a:solidFill>
                  <a:schemeClr val="lt2"/>
                </a:solidFill>
                <a:latin typeface="Libre Franklin"/>
                <a:ea typeface="Libre Franklin"/>
                <a:cs typeface="Libre Franklin"/>
                <a:sym typeface="Libre Franklin"/>
              </a:defRPr>
            </a:lvl4pPr>
            <a:lvl5pPr marL="0" lvl="4" indent="0" algn="r">
              <a:spcBef>
                <a:spcPts val="0"/>
              </a:spcBef>
              <a:buNone/>
              <a:defRPr sz="1200" b="0" i="0" u="none" strike="noStrike" cap="none">
                <a:solidFill>
                  <a:schemeClr val="lt2"/>
                </a:solidFill>
                <a:latin typeface="Libre Franklin"/>
                <a:ea typeface="Libre Franklin"/>
                <a:cs typeface="Libre Franklin"/>
                <a:sym typeface="Libre Franklin"/>
              </a:defRPr>
            </a:lvl5pPr>
            <a:lvl6pPr marL="0" lvl="5" indent="0" algn="r">
              <a:spcBef>
                <a:spcPts val="0"/>
              </a:spcBef>
              <a:buNone/>
              <a:defRPr sz="1200" b="0" i="0" u="none" strike="noStrike" cap="none">
                <a:solidFill>
                  <a:schemeClr val="lt2"/>
                </a:solidFill>
                <a:latin typeface="Libre Franklin"/>
                <a:ea typeface="Libre Franklin"/>
                <a:cs typeface="Libre Franklin"/>
                <a:sym typeface="Libre Franklin"/>
              </a:defRPr>
            </a:lvl6pPr>
            <a:lvl7pPr marL="0" lvl="6" indent="0" algn="r">
              <a:spcBef>
                <a:spcPts val="0"/>
              </a:spcBef>
              <a:buNone/>
              <a:defRPr sz="1200" b="0" i="0" u="none" strike="noStrike" cap="none">
                <a:solidFill>
                  <a:schemeClr val="lt2"/>
                </a:solidFill>
                <a:latin typeface="Libre Franklin"/>
                <a:ea typeface="Libre Franklin"/>
                <a:cs typeface="Libre Franklin"/>
                <a:sym typeface="Libre Franklin"/>
              </a:defRPr>
            </a:lvl7pPr>
            <a:lvl8pPr marL="0" lvl="7" indent="0" algn="r">
              <a:spcBef>
                <a:spcPts val="0"/>
              </a:spcBef>
              <a:buNone/>
              <a:defRPr sz="1200" b="0" i="0" u="none" strike="noStrike" cap="none">
                <a:solidFill>
                  <a:schemeClr val="lt2"/>
                </a:solidFill>
                <a:latin typeface="Libre Franklin"/>
                <a:ea typeface="Libre Franklin"/>
                <a:cs typeface="Libre Franklin"/>
                <a:sym typeface="Libre Franklin"/>
              </a:defRPr>
            </a:lvl8pPr>
            <a:lvl9pPr marL="0" lvl="8" indent="0" algn="r">
              <a:spcBef>
                <a:spcPts val="0"/>
              </a:spcBef>
              <a:buNone/>
              <a:defRPr sz="1200" b="0" i="0" u="none" strike="noStrike" cap="none">
                <a:solidFill>
                  <a:schemeClr val="lt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sp>
        <p:nvSpPr>
          <p:cNvPr id="33" name="Google Shape;33;p9" title="Crop Mark"/>
          <p:cNvSpPr/>
          <p:nvPr/>
        </p:nvSpPr>
        <p:spPr>
          <a:xfrm>
            <a:off x="8151962" y="1685652"/>
            <a:ext cx="3275013" cy="4408488"/>
          </a:xfrm>
          <a:custGeom>
            <a:avLst/>
            <a:gdLst/>
            <a:ahLst/>
            <a:cxnLst/>
            <a:rect l="l" t="t" r="r" b="b"/>
            <a:pathLst>
              <a:path w="4125" h="5554" extrusionOk="0">
                <a:moveTo>
                  <a:pt x="3614" y="0"/>
                </a:moveTo>
                <a:lnTo>
                  <a:pt x="4125" y="0"/>
                </a:lnTo>
                <a:lnTo>
                  <a:pt x="4125" y="5554"/>
                </a:lnTo>
                <a:lnTo>
                  <a:pt x="0" y="5554"/>
                </a:lnTo>
                <a:lnTo>
                  <a:pt x="0" y="5074"/>
                </a:lnTo>
                <a:lnTo>
                  <a:pt x="3614" y="5074"/>
                </a:lnTo>
                <a:lnTo>
                  <a:pt x="3614" y="0"/>
                </a:lnTo>
                <a:close/>
              </a:path>
            </a:pathLst>
          </a:custGeom>
          <a:solidFill>
            <a:schemeClr val="lt2"/>
          </a:solidFill>
          <a:ln>
            <a:noFill/>
          </a:ln>
        </p:spPr>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4"/>
        <p:cNvGrpSpPr/>
        <p:nvPr/>
      </p:nvGrpSpPr>
      <p:grpSpPr>
        <a:xfrm>
          <a:off x="0" y="0"/>
          <a:ext cx="0" cy="0"/>
          <a:chOff x="0" y="0"/>
          <a:chExt cx="0" cy="0"/>
        </a:xfrm>
      </p:grpSpPr>
      <p:sp>
        <p:nvSpPr>
          <p:cNvPr id="35" name="Google Shape;35;p10"/>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lvl1pPr lvl="0" algn="l">
              <a:lnSpc>
                <a:spcPct val="89000"/>
              </a:lnSpc>
              <a:spcBef>
                <a:spcPts val="0"/>
              </a:spcBef>
              <a:spcAft>
                <a:spcPts val="0"/>
              </a:spcAft>
              <a:buClr>
                <a:schemeClr val="dk2"/>
              </a:buClr>
              <a:buSzPts val="4400"/>
              <a:buFont typeface="Libre Franklin"/>
              <a:buNone/>
              <a:defRPr>
                <a:solidFill>
                  <a:schemeClr val="dk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10"/>
          <p:cNvSpPr txBox="1">
            <a:spLocks noGrp="1"/>
          </p:cNvSpPr>
          <p:nvPr>
            <p:ph type="body" idx="1"/>
          </p:nvPr>
        </p:nvSpPr>
        <p:spPr>
          <a:xfrm>
            <a:off x="1371600" y="2285999"/>
            <a:ext cx="4447786" cy="3581401"/>
          </a:xfrm>
          <a:prstGeom prst="rect">
            <a:avLst/>
          </a:prstGeom>
          <a:noFill/>
          <a:ln>
            <a:noFill/>
          </a:ln>
        </p:spPr>
        <p:txBody>
          <a:bodyPr spcFirstLastPara="1" wrap="square" lIns="91425" tIns="45700" rIns="91425" bIns="45700" anchor="t" anchorCtr="0">
            <a:normAutofit/>
          </a:bodyPr>
          <a:lstStyle>
            <a:lvl1pPr marL="457200" lvl="0" indent="-355600" algn="l">
              <a:lnSpc>
                <a:spcPct val="94000"/>
              </a:lnSpc>
              <a:spcBef>
                <a:spcPts val="1000"/>
              </a:spcBef>
              <a:spcAft>
                <a:spcPts val="0"/>
              </a:spcAft>
              <a:buClr>
                <a:schemeClr val="dk2"/>
              </a:buClr>
              <a:buSzPts val="2000"/>
              <a:buChar char="■"/>
              <a:defRPr>
                <a:solidFill>
                  <a:schemeClr val="dk2"/>
                </a:solidFill>
              </a:defRPr>
            </a:lvl1pPr>
            <a:lvl2pPr marL="914400" lvl="1" indent="-355600" algn="l">
              <a:lnSpc>
                <a:spcPct val="94000"/>
              </a:lnSpc>
              <a:spcBef>
                <a:spcPts val="500"/>
              </a:spcBef>
              <a:spcAft>
                <a:spcPts val="0"/>
              </a:spcAft>
              <a:buClr>
                <a:schemeClr val="dk2"/>
              </a:buClr>
              <a:buSzPts val="2000"/>
              <a:buChar char="–"/>
              <a:defRPr>
                <a:solidFill>
                  <a:schemeClr val="dk2"/>
                </a:solidFill>
              </a:defRPr>
            </a:lvl2pPr>
            <a:lvl3pPr marL="1371600" lvl="2" indent="-342900" algn="l">
              <a:lnSpc>
                <a:spcPct val="94000"/>
              </a:lnSpc>
              <a:spcBef>
                <a:spcPts val="500"/>
              </a:spcBef>
              <a:spcAft>
                <a:spcPts val="0"/>
              </a:spcAft>
              <a:buClr>
                <a:schemeClr val="dk2"/>
              </a:buClr>
              <a:buSzPts val="1800"/>
              <a:buChar char="■"/>
              <a:defRPr>
                <a:solidFill>
                  <a:schemeClr val="dk2"/>
                </a:solidFill>
              </a:defRPr>
            </a:lvl3pPr>
            <a:lvl4pPr marL="1828800" lvl="3" indent="-342900" algn="l">
              <a:lnSpc>
                <a:spcPct val="94000"/>
              </a:lnSpc>
              <a:spcBef>
                <a:spcPts val="500"/>
              </a:spcBef>
              <a:spcAft>
                <a:spcPts val="0"/>
              </a:spcAft>
              <a:buClr>
                <a:schemeClr val="dk2"/>
              </a:buClr>
              <a:buSzPts val="1800"/>
              <a:buChar char="–"/>
              <a:defRPr>
                <a:solidFill>
                  <a:schemeClr val="dk2"/>
                </a:solidFill>
              </a:defRPr>
            </a:lvl4pPr>
            <a:lvl5pPr marL="2286000" lvl="4" indent="-330200" algn="l">
              <a:lnSpc>
                <a:spcPct val="94000"/>
              </a:lnSpc>
              <a:spcBef>
                <a:spcPts val="500"/>
              </a:spcBef>
              <a:spcAft>
                <a:spcPts val="0"/>
              </a:spcAft>
              <a:buClr>
                <a:schemeClr val="dk2"/>
              </a:buClr>
              <a:buSzPts val="1600"/>
              <a:buChar char="■"/>
              <a:defRPr>
                <a:solidFill>
                  <a:schemeClr val="dk2"/>
                </a:solidFill>
              </a:defRPr>
            </a:lvl5pPr>
            <a:lvl6pPr marL="2743200" lvl="5" indent="-342900" algn="l">
              <a:lnSpc>
                <a:spcPct val="94000"/>
              </a:lnSpc>
              <a:spcBef>
                <a:spcPts val="500"/>
              </a:spcBef>
              <a:spcAft>
                <a:spcPts val="0"/>
              </a:spcAft>
              <a:buClr>
                <a:schemeClr val="dk2"/>
              </a:buClr>
              <a:buSzPts val="1800"/>
              <a:buChar char="–"/>
              <a:defRPr/>
            </a:lvl6pPr>
            <a:lvl7pPr marL="3200400" lvl="6" indent="-342900" algn="l">
              <a:lnSpc>
                <a:spcPct val="94000"/>
              </a:lnSpc>
              <a:spcBef>
                <a:spcPts val="500"/>
              </a:spcBef>
              <a:spcAft>
                <a:spcPts val="0"/>
              </a:spcAft>
              <a:buClr>
                <a:schemeClr val="dk2"/>
              </a:buClr>
              <a:buSzPts val="1800"/>
              <a:buChar char="■"/>
              <a:defRPr/>
            </a:lvl7pPr>
            <a:lvl8pPr marL="3657600" lvl="7" indent="-342900" algn="l">
              <a:lnSpc>
                <a:spcPct val="94000"/>
              </a:lnSpc>
              <a:spcBef>
                <a:spcPts val="500"/>
              </a:spcBef>
              <a:spcAft>
                <a:spcPts val="0"/>
              </a:spcAft>
              <a:buClr>
                <a:schemeClr val="dk2"/>
              </a:buClr>
              <a:buSzPts val="1800"/>
              <a:buChar char="–"/>
              <a:defRPr/>
            </a:lvl8pPr>
            <a:lvl9pPr marL="4114800" lvl="8" indent="-342900" algn="l">
              <a:lnSpc>
                <a:spcPct val="94000"/>
              </a:lnSpc>
              <a:spcBef>
                <a:spcPts val="500"/>
              </a:spcBef>
              <a:spcAft>
                <a:spcPts val="200"/>
              </a:spcAft>
              <a:buClr>
                <a:schemeClr val="dk2"/>
              </a:buClr>
              <a:buSzPts val="1800"/>
              <a:buChar char="■"/>
              <a:defRPr/>
            </a:lvl9pPr>
          </a:lstStyle>
          <a:p>
            <a:endParaRPr/>
          </a:p>
        </p:txBody>
      </p:sp>
      <p:sp>
        <p:nvSpPr>
          <p:cNvPr id="37" name="Google Shape;37;p10"/>
          <p:cNvSpPr txBox="1">
            <a:spLocks noGrp="1"/>
          </p:cNvSpPr>
          <p:nvPr>
            <p:ph type="body" idx="2"/>
          </p:nvPr>
        </p:nvSpPr>
        <p:spPr>
          <a:xfrm>
            <a:off x="6525403" y="2285999"/>
            <a:ext cx="4447786" cy="3581401"/>
          </a:xfrm>
          <a:prstGeom prst="rect">
            <a:avLst/>
          </a:prstGeom>
          <a:noFill/>
          <a:ln>
            <a:noFill/>
          </a:ln>
        </p:spPr>
        <p:txBody>
          <a:bodyPr spcFirstLastPara="1" wrap="square" lIns="91425" tIns="45700" rIns="91425" bIns="45700" anchor="t" anchorCtr="0">
            <a:normAutofit/>
          </a:bodyPr>
          <a:lstStyle>
            <a:lvl1pPr marL="457200" lvl="0" indent="-355600" algn="l">
              <a:lnSpc>
                <a:spcPct val="94000"/>
              </a:lnSpc>
              <a:spcBef>
                <a:spcPts val="1000"/>
              </a:spcBef>
              <a:spcAft>
                <a:spcPts val="0"/>
              </a:spcAft>
              <a:buClr>
                <a:schemeClr val="dk2"/>
              </a:buClr>
              <a:buSzPts val="2000"/>
              <a:buChar char="■"/>
              <a:defRPr>
                <a:solidFill>
                  <a:schemeClr val="dk2"/>
                </a:solidFill>
              </a:defRPr>
            </a:lvl1pPr>
            <a:lvl2pPr marL="914400" lvl="1" indent="-355600" algn="l">
              <a:lnSpc>
                <a:spcPct val="94000"/>
              </a:lnSpc>
              <a:spcBef>
                <a:spcPts val="500"/>
              </a:spcBef>
              <a:spcAft>
                <a:spcPts val="0"/>
              </a:spcAft>
              <a:buClr>
                <a:schemeClr val="dk2"/>
              </a:buClr>
              <a:buSzPts val="2000"/>
              <a:buChar char="–"/>
              <a:defRPr>
                <a:solidFill>
                  <a:schemeClr val="dk2"/>
                </a:solidFill>
              </a:defRPr>
            </a:lvl2pPr>
            <a:lvl3pPr marL="1371600" lvl="2" indent="-342900" algn="l">
              <a:lnSpc>
                <a:spcPct val="94000"/>
              </a:lnSpc>
              <a:spcBef>
                <a:spcPts val="500"/>
              </a:spcBef>
              <a:spcAft>
                <a:spcPts val="0"/>
              </a:spcAft>
              <a:buClr>
                <a:schemeClr val="dk2"/>
              </a:buClr>
              <a:buSzPts val="1800"/>
              <a:buChar char="■"/>
              <a:defRPr>
                <a:solidFill>
                  <a:schemeClr val="dk2"/>
                </a:solidFill>
              </a:defRPr>
            </a:lvl3pPr>
            <a:lvl4pPr marL="1828800" lvl="3" indent="-342900" algn="l">
              <a:lnSpc>
                <a:spcPct val="94000"/>
              </a:lnSpc>
              <a:spcBef>
                <a:spcPts val="500"/>
              </a:spcBef>
              <a:spcAft>
                <a:spcPts val="0"/>
              </a:spcAft>
              <a:buClr>
                <a:schemeClr val="dk2"/>
              </a:buClr>
              <a:buSzPts val="1800"/>
              <a:buChar char="–"/>
              <a:defRPr>
                <a:solidFill>
                  <a:schemeClr val="dk2"/>
                </a:solidFill>
              </a:defRPr>
            </a:lvl4pPr>
            <a:lvl5pPr marL="2286000" lvl="4" indent="-330200" algn="l">
              <a:lnSpc>
                <a:spcPct val="94000"/>
              </a:lnSpc>
              <a:spcBef>
                <a:spcPts val="500"/>
              </a:spcBef>
              <a:spcAft>
                <a:spcPts val="0"/>
              </a:spcAft>
              <a:buClr>
                <a:schemeClr val="dk2"/>
              </a:buClr>
              <a:buSzPts val="1600"/>
              <a:buChar char="■"/>
              <a:defRPr>
                <a:solidFill>
                  <a:schemeClr val="dk2"/>
                </a:solidFill>
              </a:defRPr>
            </a:lvl5pPr>
            <a:lvl6pPr marL="2743200" lvl="5" indent="-342900" algn="l">
              <a:lnSpc>
                <a:spcPct val="94000"/>
              </a:lnSpc>
              <a:spcBef>
                <a:spcPts val="500"/>
              </a:spcBef>
              <a:spcAft>
                <a:spcPts val="0"/>
              </a:spcAft>
              <a:buClr>
                <a:schemeClr val="dk2"/>
              </a:buClr>
              <a:buSzPts val="1800"/>
              <a:buChar char="–"/>
              <a:defRPr/>
            </a:lvl6pPr>
            <a:lvl7pPr marL="3200400" lvl="6" indent="-342900" algn="l">
              <a:lnSpc>
                <a:spcPct val="94000"/>
              </a:lnSpc>
              <a:spcBef>
                <a:spcPts val="500"/>
              </a:spcBef>
              <a:spcAft>
                <a:spcPts val="0"/>
              </a:spcAft>
              <a:buClr>
                <a:schemeClr val="dk2"/>
              </a:buClr>
              <a:buSzPts val="1800"/>
              <a:buChar char="■"/>
              <a:defRPr/>
            </a:lvl7pPr>
            <a:lvl8pPr marL="3657600" lvl="7" indent="-342900" algn="l">
              <a:lnSpc>
                <a:spcPct val="94000"/>
              </a:lnSpc>
              <a:spcBef>
                <a:spcPts val="500"/>
              </a:spcBef>
              <a:spcAft>
                <a:spcPts val="0"/>
              </a:spcAft>
              <a:buClr>
                <a:schemeClr val="dk2"/>
              </a:buClr>
              <a:buSzPts val="1800"/>
              <a:buChar char="–"/>
              <a:defRPr/>
            </a:lvl8pPr>
            <a:lvl9pPr marL="4114800" lvl="8" indent="-342900" algn="l">
              <a:lnSpc>
                <a:spcPct val="94000"/>
              </a:lnSpc>
              <a:spcBef>
                <a:spcPts val="500"/>
              </a:spcBef>
              <a:spcAft>
                <a:spcPts val="200"/>
              </a:spcAft>
              <a:buClr>
                <a:schemeClr val="dk2"/>
              </a:buClr>
              <a:buSzPts val="1800"/>
              <a:buChar char="■"/>
              <a:defRPr/>
            </a:lvl9pPr>
          </a:lstStyle>
          <a:p>
            <a:endParaRPr/>
          </a:p>
        </p:txBody>
      </p:sp>
      <p:sp>
        <p:nvSpPr>
          <p:cNvPr id="38" name="Google Shape;38;p10"/>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0"/>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0"/>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1"/>
        <p:cNvGrpSpPr/>
        <p:nvPr/>
      </p:nvGrpSpPr>
      <p:grpSpPr>
        <a:xfrm>
          <a:off x="0" y="0"/>
          <a:ext cx="0" cy="0"/>
          <a:chOff x="0" y="0"/>
          <a:chExt cx="0" cy="0"/>
        </a:xfrm>
      </p:grpSpPr>
      <p:sp>
        <p:nvSpPr>
          <p:cNvPr id="42" name="Google Shape;42;p11"/>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lvl1pPr lvl="0" algn="l">
              <a:lnSpc>
                <a:spcPct val="89000"/>
              </a:lnSpc>
              <a:spcBef>
                <a:spcPts val="0"/>
              </a:spcBef>
              <a:spcAft>
                <a:spcPts val="0"/>
              </a:spcAft>
              <a:buClr>
                <a:schemeClr val="dk2"/>
              </a:buClr>
              <a:buSzPts val="4400"/>
              <a:buFont typeface="Libre Franklin"/>
              <a:buNone/>
              <a:defRPr>
                <a:solidFill>
                  <a:schemeClr val="dk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1"/>
          <p:cNvSpPr txBox="1">
            <a:spLocks noGrp="1"/>
          </p:cNvSpPr>
          <p:nvPr>
            <p:ph type="body" idx="1"/>
          </p:nvPr>
        </p:nvSpPr>
        <p:spPr>
          <a:xfrm>
            <a:off x="1371600" y="2340864"/>
            <a:ext cx="4443984" cy="823912"/>
          </a:xfrm>
          <a:prstGeom prst="rect">
            <a:avLst/>
          </a:prstGeom>
          <a:noFill/>
          <a:ln>
            <a:noFill/>
          </a:ln>
        </p:spPr>
        <p:txBody>
          <a:bodyPr spcFirstLastPara="1" wrap="square" lIns="91425" tIns="45700" rIns="91425" bIns="45700" anchor="b" anchorCtr="0">
            <a:noAutofit/>
          </a:bodyPr>
          <a:lstStyle>
            <a:lvl1pPr marL="457200" lvl="0" indent="-228600" algn="l">
              <a:lnSpc>
                <a:spcPct val="84000"/>
              </a:lnSpc>
              <a:spcBef>
                <a:spcPts val="0"/>
              </a:spcBef>
              <a:spcAft>
                <a:spcPts val="0"/>
              </a:spcAft>
              <a:buClr>
                <a:schemeClr val="dk2"/>
              </a:buClr>
              <a:buSzPts val="3000"/>
              <a:buNone/>
              <a:defRPr sz="3000" b="0">
                <a:solidFill>
                  <a:schemeClr val="dk2"/>
                </a:solidFill>
              </a:defRPr>
            </a:lvl1pPr>
            <a:lvl2pPr marL="914400" lvl="1" indent="-228600" algn="l">
              <a:lnSpc>
                <a:spcPct val="94000"/>
              </a:lnSpc>
              <a:spcBef>
                <a:spcPts val="500"/>
              </a:spcBef>
              <a:spcAft>
                <a:spcPts val="0"/>
              </a:spcAft>
              <a:buClr>
                <a:schemeClr val="dk2"/>
              </a:buClr>
              <a:buSzPts val="2000"/>
              <a:buNone/>
              <a:defRPr sz="2000" b="1"/>
            </a:lvl2pPr>
            <a:lvl3pPr marL="1371600" lvl="2" indent="-228600" algn="l">
              <a:lnSpc>
                <a:spcPct val="94000"/>
              </a:lnSpc>
              <a:spcBef>
                <a:spcPts val="500"/>
              </a:spcBef>
              <a:spcAft>
                <a:spcPts val="0"/>
              </a:spcAft>
              <a:buClr>
                <a:schemeClr val="dk2"/>
              </a:buClr>
              <a:buSzPts val="1800"/>
              <a:buNone/>
              <a:defRPr sz="1800" b="1"/>
            </a:lvl3pPr>
            <a:lvl4pPr marL="1828800" lvl="3" indent="-228600" algn="l">
              <a:lnSpc>
                <a:spcPct val="94000"/>
              </a:lnSpc>
              <a:spcBef>
                <a:spcPts val="500"/>
              </a:spcBef>
              <a:spcAft>
                <a:spcPts val="0"/>
              </a:spcAft>
              <a:buClr>
                <a:schemeClr val="dk2"/>
              </a:buClr>
              <a:buSzPts val="1600"/>
              <a:buNone/>
              <a:defRPr sz="1600" b="1"/>
            </a:lvl4pPr>
            <a:lvl5pPr marL="2286000" lvl="4" indent="-228600" algn="l">
              <a:lnSpc>
                <a:spcPct val="94000"/>
              </a:lnSpc>
              <a:spcBef>
                <a:spcPts val="500"/>
              </a:spcBef>
              <a:spcAft>
                <a:spcPts val="0"/>
              </a:spcAft>
              <a:buClr>
                <a:schemeClr val="dk2"/>
              </a:buClr>
              <a:buSzPts val="1600"/>
              <a:buNone/>
              <a:defRPr sz="1600" b="1"/>
            </a:lvl5pPr>
            <a:lvl6pPr marL="2743200" lvl="5" indent="-228600" algn="l">
              <a:lnSpc>
                <a:spcPct val="94000"/>
              </a:lnSpc>
              <a:spcBef>
                <a:spcPts val="500"/>
              </a:spcBef>
              <a:spcAft>
                <a:spcPts val="0"/>
              </a:spcAft>
              <a:buClr>
                <a:schemeClr val="dk2"/>
              </a:buClr>
              <a:buSzPts val="1600"/>
              <a:buNone/>
              <a:defRPr sz="1600" b="1"/>
            </a:lvl6pPr>
            <a:lvl7pPr marL="3200400" lvl="6" indent="-228600" algn="l">
              <a:lnSpc>
                <a:spcPct val="94000"/>
              </a:lnSpc>
              <a:spcBef>
                <a:spcPts val="500"/>
              </a:spcBef>
              <a:spcAft>
                <a:spcPts val="0"/>
              </a:spcAft>
              <a:buClr>
                <a:schemeClr val="dk2"/>
              </a:buClr>
              <a:buSzPts val="1600"/>
              <a:buNone/>
              <a:defRPr sz="1600" b="1"/>
            </a:lvl7pPr>
            <a:lvl8pPr marL="3657600" lvl="7" indent="-228600" algn="l">
              <a:lnSpc>
                <a:spcPct val="94000"/>
              </a:lnSpc>
              <a:spcBef>
                <a:spcPts val="500"/>
              </a:spcBef>
              <a:spcAft>
                <a:spcPts val="0"/>
              </a:spcAft>
              <a:buClr>
                <a:schemeClr val="dk2"/>
              </a:buClr>
              <a:buSzPts val="1600"/>
              <a:buNone/>
              <a:defRPr sz="1600" b="1"/>
            </a:lvl8pPr>
            <a:lvl9pPr marL="4114800" lvl="8" indent="-228600" algn="l">
              <a:lnSpc>
                <a:spcPct val="94000"/>
              </a:lnSpc>
              <a:spcBef>
                <a:spcPts val="500"/>
              </a:spcBef>
              <a:spcAft>
                <a:spcPts val="200"/>
              </a:spcAft>
              <a:buClr>
                <a:schemeClr val="dk2"/>
              </a:buClr>
              <a:buSzPts val="1600"/>
              <a:buNone/>
              <a:defRPr sz="1600" b="1"/>
            </a:lvl9pPr>
          </a:lstStyle>
          <a:p>
            <a:endParaRPr/>
          </a:p>
        </p:txBody>
      </p:sp>
      <p:sp>
        <p:nvSpPr>
          <p:cNvPr id="44" name="Google Shape;44;p11"/>
          <p:cNvSpPr txBox="1">
            <a:spLocks noGrp="1"/>
          </p:cNvSpPr>
          <p:nvPr>
            <p:ph type="body" idx="2"/>
          </p:nvPr>
        </p:nvSpPr>
        <p:spPr>
          <a:xfrm>
            <a:off x="1371600" y="3305207"/>
            <a:ext cx="4443984" cy="2562193"/>
          </a:xfrm>
          <a:prstGeom prst="rect">
            <a:avLst/>
          </a:prstGeom>
          <a:noFill/>
          <a:ln>
            <a:noFill/>
          </a:ln>
        </p:spPr>
        <p:txBody>
          <a:bodyPr spcFirstLastPara="1" wrap="square" lIns="91425" tIns="45700" rIns="91425" bIns="45700" anchor="t" anchorCtr="0">
            <a:normAutofit/>
          </a:bodyPr>
          <a:lstStyle>
            <a:lvl1pPr marL="457200" lvl="0" indent="-355600" algn="l">
              <a:lnSpc>
                <a:spcPct val="94000"/>
              </a:lnSpc>
              <a:spcBef>
                <a:spcPts val="1000"/>
              </a:spcBef>
              <a:spcAft>
                <a:spcPts val="0"/>
              </a:spcAft>
              <a:buClr>
                <a:schemeClr val="dk2"/>
              </a:buClr>
              <a:buSzPts val="2000"/>
              <a:buChar char="■"/>
              <a:defRPr>
                <a:solidFill>
                  <a:schemeClr val="dk2"/>
                </a:solidFill>
              </a:defRPr>
            </a:lvl1pPr>
            <a:lvl2pPr marL="914400" lvl="1" indent="-355600" algn="l">
              <a:lnSpc>
                <a:spcPct val="94000"/>
              </a:lnSpc>
              <a:spcBef>
                <a:spcPts val="500"/>
              </a:spcBef>
              <a:spcAft>
                <a:spcPts val="0"/>
              </a:spcAft>
              <a:buClr>
                <a:schemeClr val="dk2"/>
              </a:buClr>
              <a:buSzPts val="2000"/>
              <a:buChar char="–"/>
              <a:defRPr>
                <a:solidFill>
                  <a:schemeClr val="dk2"/>
                </a:solidFill>
              </a:defRPr>
            </a:lvl2pPr>
            <a:lvl3pPr marL="1371600" lvl="2" indent="-342900" algn="l">
              <a:lnSpc>
                <a:spcPct val="94000"/>
              </a:lnSpc>
              <a:spcBef>
                <a:spcPts val="500"/>
              </a:spcBef>
              <a:spcAft>
                <a:spcPts val="0"/>
              </a:spcAft>
              <a:buClr>
                <a:schemeClr val="dk2"/>
              </a:buClr>
              <a:buSzPts val="1800"/>
              <a:buChar char="■"/>
              <a:defRPr>
                <a:solidFill>
                  <a:schemeClr val="dk2"/>
                </a:solidFill>
              </a:defRPr>
            </a:lvl3pPr>
            <a:lvl4pPr marL="1828800" lvl="3" indent="-342900" algn="l">
              <a:lnSpc>
                <a:spcPct val="94000"/>
              </a:lnSpc>
              <a:spcBef>
                <a:spcPts val="500"/>
              </a:spcBef>
              <a:spcAft>
                <a:spcPts val="0"/>
              </a:spcAft>
              <a:buClr>
                <a:schemeClr val="dk2"/>
              </a:buClr>
              <a:buSzPts val="1800"/>
              <a:buChar char="–"/>
              <a:defRPr>
                <a:solidFill>
                  <a:schemeClr val="dk2"/>
                </a:solidFill>
              </a:defRPr>
            </a:lvl4pPr>
            <a:lvl5pPr marL="2286000" lvl="4" indent="-330200" algn="l">
              <a:lnSpc>
                <a:spcPct val="94000"/>
              </a:lnSpc>
              <a:spcBef>
                <a:spcPts val="500"/>
              </a:spcBef>
              <a:spcAft>
                <a:spcPts val="0"/>
              </a:spcAft>
              <a:buClr>
                <a:schemeClr val="dk2"/>
              </a:buClr>
              <a:buSzPts val="1600"/>
              <a:buChar char="■"/>
              <a:defRPr>
                <a:solidFill>
                  <a:schemeClr val="dk2"/>
                </a:solidFill>
              </a:defRPr>
            </a:lvl5pPr>
            <a:lvl6pPr marL="2743200" lvl="5" indent="-342900" algn="l">
              <a:lnSpc>
                <a:spcPct val="94000"/>
              </a:lnSpc>
              <a:spcBef>
                <a:spcPts val="500"/>
              </a:spcBef>
              <a:spcAft>
                <a:spcPts val="0"/>
              </a:spcAft>
              <a:buClr>
                <a:schemeClr val="dk2"/>
              </a:buClr>
              <a:buSzPts val="1800"/>
              <a:buChar char="–"/>
              <a:defRPr/>
            </a:lvl6pPr>
            <a:lvl7pPr marL="3200400" lvl="6" indent="-342900" algn="l">
              <a:lnSpc>
                <a:spcPct val="94000"/>
              </a:lnSpc>
              <a:spcBef>
                <a:spcPts val="500"/>
              </a:spcBef>
              <a:spcAft>
                <a:spcPts val="0"/>
              </a:spcAft>
              <a:buClr>
                <a:schemeClr val="dk2"/>
              </a:buClr>
              <a:buSzPts val="1800"/>
              <a:buChar char="■"/>
              <a:defRPr/>
            </a:lvl7pPr>
            <a:lvl8pPr marL="3657600" lvl="7" indent="-342900" algn="l">
              <a:lnSpc>
                <a:spcPct val="94000"/>
              </a:lnSpc>
              <a:spcBef>
                <a:spcPts val="500"/>
              </a:spcBef>
              <a:spcAft>
                <a:spcPts val="0"/>
              </a:spcAft>
              <a:buClr>
                <a:schemeClr val="dk2"/>
              </a:buClr>
              <a:buSzPts val="1800"/>
              <a:buChar char="–"/>
              <a:defRPr/>
            </a:lvl8pPr>
            <a:lvl9pPr marL="4114800" lvl="8" indent="-342900" algn="l">
              <a:lnSpc>
                <a:spcPct val="94000"/>
              </a:lnSpc>
              <a:spcBef>
                <a:spcPts val="500"/>
              </a:spcBef>
              <a:spcAft>
                <a:spcPts val="200"/>
              </a:spcAft>
              <a:buClr>
                <a:schemeClr val="dk2"/>
              </a:buClr>
              <a:buSzPts val="1800"/>
              <a:buChar char="■"/>
              <a:defRPr/>
            </a:lvl9pPr>
          </a:lstStyle>
          <a:p>
            <a:endParaRPr/>
          </a:p>
        </p:txBody>
      </p:sp>
      <p:sp>
        <p:nvSpPr>
          <p:cNvPr id="45" name="Google Shape;45;p11"/>
          <p:cNvSpPr txBox="1">
            <a:spLocks noGrp="1"/>
          </p:cNvSpPr>
          <p:nvPr>
            <p:ph type="body" idx="3"/>
          </p:nvPr>
        </p:nvSpPr>
        <p:spPr>
          <a:xfrm>
            <a:off x="6525014" y="2340864"/>
            <a:ext cx="4443984" cy="823912"/>
          </a:xfrm>
          <a:prstGeom prst="rect">
            <a:avLst/>
          </a:prstGeom>
          <a:noFill/>
          <a:ln>
            <a:noFill/>
          </a:ln>
        </p:spPr>
        <p:txBody>
          <a:bodyPr spcFirstLastPara="1" wrap="square" lIns="91425" tIns="45700" rIns="91425" bIns="45700" anchor="b" anchorCtr="0">
            <a:noAutofit/>
          </a:bodyPr>
          <a:lstStyle>
            <a:lvl1pPr marL="457200" lvl="0" indent="-228600" algn="l">
              <a:lnSpc>
                <a:spcPct val="84000"/>
              </a:lnSpc>
              <a:spcBef>
                <a:spcPts val="0"/>
              </a:spcBef>
              <a:spcAft>
                <a:spcPts val="0"/>
              </a:spcAft>
              <a:buClr>
                <a:schemeClr val="dk2"/>
              </a:buClr>
              <a:buSzPts val="3000"/>
              <a:buNone/>
              <a:defRPr sz="3000" b="0">
                <a:solidFill>
                  <a:schemeClr val="dk2"/>
                </a:solidFill>
              </a:defRPr>
            </a:lvl1pPr>
            <a:lvl2pPr marL="914400" lvl="1" indent="-228600" algn="l">
              <a:lnSpc>
                <a:spcPct val="94000"/>
              </a:lnSpc>
              <a:spcBef>
                <a:spcPts val="500"/>
              </a:spcBef>
              <a:spcAft>
                <a:spcPts val="0"/>
              </a:spcAft>
              <a:buClr>
                <a:schemeClr val="dk2"/>
              </a:buClr>
              <a:buSzPts val="2000"/>
              <a:buNone/>
              <a:defRPr sz="2000" b="1"/>
            </a:lvl2pPr>
            <a:lvl3pPr marL="1371600" lvl="2" indent="-228600" algn="l">
              <a:lnSpc>
                <a:spcPct val="94000"/>
              </a:lnSpc>
              <a:spcBef>
                <a:spcPts val="500"/>
              </a:spcBef>
              <a:spcAft>
                <a:spcPts val="0"/>
              </a:spcAft>
              <a:buClr>
                <a:schemeClr val="dk2"/>
              </a:buClr>
              <a:buSzPts val="1800"/>
              <a:buNone/>
              <a:defRPr sz="1800" b="1"/>
            </a:lvl3pPr>
            <a:lvl4pPr marL="1828800" lvl="3" indent="-228600" algn="l">
              <a:lnSpc>
                <a:spcPct val="94000"/>
              </a:lnSpc>
              <a:spcBef>
                <a:spcPts val="500"/>
              </a:spcBef>
              <a:spcAft>
                <a:spcPts val="0"/>
              </a:spcAft>
              <a:buClr>
                <a:schemeClr val="dk2"/>
              </a:buClr>
              <a:buSzPts val="1600"/>
              <a:buNone/>
              <a:defRPr sz="1600" b="1"/>
            </a:lvl4pPr>
            <a:lvl5pPr marL="2286000" lvl="4" indent="-228600" algn="l">
              <a:lnSpc>
                <a:spcPct val="94000"/>
              </a:lnSpc>
              <a:spcBef>
                <a:spcPts val="500"/>
              </a:spcBef>
              <a:spcAft>
                <a:spcPts val="0"/>
              </a:spcAft>
              <a:buClr>
                <a:schemeClr val="dk2"/>
              </a:buClr>
              <a:buSzPts val="1600"/>
              <a:buNone/>
              <a:defRPr sz="1600" b="1"/>
            </a:lvl5pPr>
            <a:lvl6pPr marL="2743200" lvl="5" indent="-228600" algn="l">
              <a:lnSpc>
                <a:spcPct val="94000"/>
              </a:lnSpc>
              <a:spcBef>
                <a:spcPts val="500"/>
              </a:spcBef>
              <a:spcAft>
                <a:spcPts val="0"/>
              </a:spcAft>
              <a:buClr>
                <a:schemeClr val="dk2"/>
              </a:buClr>
              <a:buSzPts val="1600"/>
              <a:buNone/>
              <a:defRPr sz="1600" b="1"/>
            </a:lvl6pPr>
            <a:lvl7pPr marL="3200400" lvl="6" indent="-228600" algn="l">
              <a:lnSpc>
                <a:spcPct val="94000"/>
              </a:lnSpc>
              <a:spcBef>
                <a:spcPts val="500"/>
              </a:spcBef>
              <a:spcAft>
                <a:spcPts val="0"/>
              </a:spcAft>
              <a:buClr>
                <a:schemeClr val="dk2"/>
              </a:buClr>
              <a:buSzPts val="1600"/>
              <a:buNone/>
              <a:defRPr sz="1600" b="1"/>
            </a:lvl7pPr>
            <a:lvl8pPr marL="3657600" lvl="7" indent="-228600" algn="l">
              <a:lnSpc>
                <a:spcPct val="94000"/>
              </a:lnSpc>
              <a:spcBef>
                <a:spcPts val="500"/>
              </a:spcBef>
              <a:spcAft>
                <a:spcPts val="0"/>
              </a:spcAft>
              <a:buClr>
                <a:schemeClr val="dk2"/>
              </a:buClr>
              <a:buSzPts val="1600"/>
              <a:buNone/>
              <a:defRPr sz="1600" b="1"/>
            </a:lvl8pPr>
            <a:lvl9pPr marL="4114800" lvl="8" indent="-228600" algn="l">
              <a:lnSpc>
                <a:spcPct val="94000"/>
              </a:lnSpc>
              <a:spcBef>
                <a:spcPts val="500"/>
              </a:spcBef>
              <a:spcAft>
                <a:spcPts val="200"/>
              </a:spcAft>
              <a:buClr>
                <a:schemeClr val="dk2"/>
              </a:buClr>
              <a:buSzPts val="1600"/>
              <a:buNone/>
              <a:defRPr sz="1600" b="1"/>
            </a:lvl9pPr>
          </a:lstStyle>
          <a:p>
            <a:endParaRPr/>
          </a:p>
        </p:txBody>
      </p:sp>
      <p:sp>
        <p:nvSpPr>
          <p:cNvPr id="46" name="Google Shape;46;p11"/>
          <p:cNvSpPr txBox="1">
            <a:spLocks noGrp="1"/>
          </p:cNvSpPr>
          <p:nvPr>
            <p:ph type="body" idx="4"/>
          </p:nvPr>
        </p:nvSpPr>
        <p:spPr>
          <a:xfrm>
            <a:off x="6525014" y="3305207"/>
            <a:ext cx="4443984" cy="2562193"/>
          </a:xfrm>
          <a:prstGeom prst="rect">
            <a:avLst/>
          </a:prstGeom>
          <a:noFill/>
          <a:ln>
            <a:noFill/>
          </a:ln>
        </p:spPr>
        <p:txBody>
          <a:bodyPr spcFirstLastPara="1" wrap="square" lIns="91425" tIns="45700" rIns="91425" bIns="45700" anchor="t" anchorCtr="0">
            <a:normAutofit/>
          </a:bodyPr>
          <a:lstStyle>
            <a:lvl1pPr marL="457200" lvl="0" indent="-355600" algn="l">
              <a:lnSpc>
                <a:spcPct val="94000"/>
              </a:lnSpc>
              <a:spcBef>
                <a:spcPts val="1000"/>
              </a:spcBef>
              <a:spcAft>
                <a:spcPts val="0"/>
              </a:spcAft>
              <a:buClr>
                <a:schemeClr val="dk2"/>
              </a:buClr>
              <a:buSzPts val="2000"/>
              <a:buChar char="■"/>
              <a:defRPr>
                <a:solidFill>
                  <a:schemeClr val="dk2"/>
                </a:solidFill>
              </a:defRPr>
            </a:lvl1pPr>
            <a:lvl2pPr marL="914400" lvl="1" indent="-355600" algn="l">
              <a:lnSpc>
                <a:spcPct val="94000"/>
              </a:lnSpc>
              <a:spcBef>
                <a:spcPts val="500"/>
              </a:spcBef>
              <a:spcAft>
                <a:spcPts val="0"/>
              </a:spcAft>
              <a:buClr>
                <a:schemeClr val="dk2"/>
              </a:buClr>
              <a:buSzPts val="2000"/>
              <a:buChar char="–"/>
              <a:defRPr>
                <a:solidFill>
                  <a:schemeClr val="dk2"/>
                </a:solidFill>
              </a:defRPr>
            </a:lvl2pPr>
            <a:lvl3pPr marL="1371600" lvl="2" indent="-342900" algn="l">
              <a:lnSpc>
                <a:spcPct val="94000"/>
              </a:lnSpc>
              <a:spcBef>
                <a:spcPts val="500"/>
              </a:spcBef>
              <a:spcAft>
                <a:spcPts val="0"/>
              </a:spcAft>
              <a:buClr>
                <a:schemeClr val="dk2"/>
              </a:buClr>
              <a:buSzPts val="1800"/>
              <a:buChar char="■"/>
              <a:defRPr>
                <a:solidFill>
                  <a:schemeClr val="dk2"/>
                </a:solidFill>
              </a:defRPr>
            </a:lvl3pPr>
            <a:lvl4pPr marL="1828800" lvl="3" indent="-342900" algn="l">
              <a:lnSpc>
                <a:spcPct val="94000"/>
              </a:lnSpc>
              <a:spcBef>
                <a:spcPts val="500"/>
              </a:spcBef>
              <a:spcAft>
                <a:spcPts val="0"/>
              </a:spcAft>
              <a:buClr>
                <a:schemeClr val="dk2"/>
              </a:buClr>
              <a:buSzPts val="1800"/>
              <a:buChar char="–"/>
              <a:defRPr>
                <a:solidFill>
                  <a:schemeClr val="dk2"/>
                </a:solidFill>
              </a:defRPr>
            </a:lvl4pPr>
            <a:lvl5pPr marL="2286000" lvl="4" indent="-330200" algn="l">
              <a:lnSpc>
                <a:spcPct val="94000"/>
              </a:lnSpc>
              <a:spcBef>
                <a:spcPts val="500"/>
              </a:spcBef>
              <a:spcAft>
                <a:spcPts val="0"/>
              </a:spcAft>
              <a:buClr>
                <a:schemeClr val="dk2"/>
              </a:buClr>
              <a:buSzPts val="1600"/>
              <a:buChar char="■"/>
              <a:defRPr>
                <a:solidFill>
                  <a:schemeClr val="dk2"/>
                </a:solidFill>
              </a:defRPr>
            </a:lvl5pPr>
            <a:lvl6pPr marL="2743200" lvl="5" indent="-342900" algn="l">
              <a:lnSpc>
                <a:spcPct val="94000"/>
              </a:lnSpc>
              <a:spcBef>
                <a:spcPts val="500"/>
              </a:spcBef>
              <a:spcAft>
                <a:spcPts val="0"/>
              </a:spcAft>
              <a:buClr>
                <a:schemeClr val="dk2"/>
              </a:buClr>
              <a:buSzPts val="1800"/>
              <a:buChar char="–"/>
              <a:defRPr/>
            </a:lvl6pPr>
            <a:lvl7pPr marL="3200400" lvl="6" indent="-342900" algn="l">
              <a:lnSpc>
                <a:spcPct val="94000"/>
              </a:lnSpc>
              <a:spcBef>
                <a:spcPts val="500"/>
              </a:spcBef>
              <a:spcAft>
                <a:spcPts val="0"/>
              </a:spcAft>
              <a:buClr>
                <a:schemeClr val="dk2"/>
              </a:buClr>
              <a:buSzPts val="1800"/>
              <a:buChar char="■"/>
              <a:defRPr/>
            </a:lvl7pPr>
            <a:lvl8pPr marL="3657600" lvl="7" indent="-342900" algn="l">
              <a:lnSpc>
                <a:spcPct val="94000"/>
              </a:lnSpc>
              <a:spcBef>
                <a:spcPts val="500"/>
              </a:spcBef>
              <a:spcAft>
                <a:spcPts val="0"/>
              </a:spcAft>
              <a:buClr>
                <a:schemeClr val="dk2"/>
              </a:buClr>
              <a:buSzPts val="1800"/>
              <a:buChar char="–"/>
              <a:defRPr/>
            </a:lvl8pPr>
            <a:lvl9pPr marL="4114800" lvl="8" indent="-342900" algn="l">
              <a:lnSpc>
                <a:spcPct val="94000"/>
              </a:lnSpc>
              <a:spcBef>
                <a:spcPts val="500"/>
              </a:spcBef>
              <a:spcAft>
                <a:spcPts val="200"/>
              </a:spcAft>
              <a:buClr>
                <a:schemeClr val="dk2"/>
              </a:buClr>
              <a:buSzPts val="1800"/>
              <a:buChar char="■"/>
              <a:defRPr/>
            </a:lvl9pPr>
          </a:lstStyle>
          <a:p>
            <a:endParaRPr/>
          </a:p>
        </p:txBody>
      </p:sp>
      <p:sp>
        <p:nvSpPr>
          <p:cNvPr id="47" name="Google Shape;47;p11"/>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1"/>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11"/>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0"/>
        <p:cNvGrpSpPr/>
        <p:nvPr/>
      </p:nvGrpSpPr>
      <p:grpSpPr>
        <a:xfrm>
          <a:off x="0" y="0"/>
          <a:ext cx="0" cy="0"/>
          <a:chOff x="0" y="0"/>
          <a:chExt cx="0" cy="0"/>
        </a:xfrm>
      </p:grpSpPr>
      <p:sp>
        <p:nvSpPr>
          <p:cNvPr id="51" name="Google Shape;51;p12"/>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lvl1pPr lvl="0" algn="l">
              <a:lnSpc>
                <a:spcPct val="89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2" name="Google Shape;52;p12"/>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2"/>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12"/>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5"/>
        <p:cNvGrpSpPr/>
        <p:nvPr/>
      </p:nvGrpSpPr>
      <p:grpSpPr>
        <a:xfrm>
          <a:off x="0" y="0"/>
          <a:ext cx="0" cy="0"/>
          <a:chOff x="0" y="0"/>
          <a:chExt cx="0" cy="0"/>
        </a:xfrm>
      </p:grpSpPr>
      <p:sp>
        <p:nvSpPr>
          <p:cNvPr id="56" name="Google Shape;56;p13"/>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13"/>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13"/>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59"/>
        <p:cNvGrpSpPr/>
        <p:nvPr/>
      </p:nvGrpSpPr>
      <p:grpSpPr>
        <a:xfrm>
          <a:off x="0" y="0"/>
          <a:ext cx="0" cy="0"/>
          <a:chOff x="0" y="0"/>
          <a:chExt cx="0" cy="0"/>
        </a:xfrm>
      </p:grpSpPr>
      <p:sp>
        <p:nvSpPr>
          <p:cNvPr id="60" name="Google Shape;60;p14" title="Background Shape"/>
          <p:cNvSpPr/>
          <p:nvPr/>
        </p:nvSpPr>
        <p:spPr>
          <a:xfrm>
            <a:off x="0" y="376"/>
            <a:ext cx="5303520" cy="6857624"/>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14"/>
          <p:cNvSpPr txBox="1">
            <a:spLocks noGrp="1"/>
          </p:cNvSpPr>
          <p:nvPr>
            <p:ph type="title"/>
          </p:nvPr>
        </p:nvSpPr>
        <p:spPr>
          <a:xfrm>
            <a:off x="723900" y="685800"/>
            <a:ext cx="3855720" cy="2157884"/>
          </a:xfrm>
          <a:prstGeom prst="rect">
            <a:avLst/>
          </a:prstGeom>
          <a:noFill/>
          <a:ln>
            <a:noFill/>
          </a:ln>
        </p:spPr>
        <p:txBody>
          <a:bodyPr spcFirstLastPara="1" wrap="square" lIns="91425" tIns="45700" rIns="91425" bIns="45700" anchor="t" anchorCtr="0">
            <a:noAutofit/>
          </a:bodyPr>
          <a:lstStyle>
            <a:lvl1pPr lvl="0" algn="l">
              <a:lnSpc>
                <a:spcPct val="84000"/>
              </a:lnSpc>
              <a:spcBef>
                <a:spcPts val="0"/>
              </a:spcBef>
              <a:spcAft>
                <a:spcPts val="0"/>
              </a:spcAft>
              <a:buClr>
                <a:schemeClr val="dk2"/>
              </a:buClr>
              <a:buSzPts val="4800"/>
              <a:buFont typeface="Libre Franklin"/>
              <a:buNone/>
              <a:defRPr sz="4800">
                <a:solidFill>
                  <a:schemeClr val="dk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2" name="Google Shape;62;p14"/>
          <p:cNvSpPr txBox="1">
            <a:spLocks noGrp="1"/>
          </p:cNvSpPr>
          <p:nvPr>
            <p:ph type="body" idx="1"/>
          </p:nvPr>
        </p:nvSpPr>
        <p:spPr>
          <a:xfrm>
            <a:off x="6256020" y="685801"/>
            <a:ext cx="5212080" cy="5175250"/>
          </a:xfrm>
          <a:prstGeom prst="rect">
            <a:avLst/>
          </a:prstGeom>
          <a:noFill/>
          <a:ln>
            <a:noFill/>
          </a:ln>
        </p:spPr>
        <p:txBody>
          <a:bodyPr spcFirstLastPara="1" wrap="square" lIns="91425" tIns="45700" rIns="91425" bIns="45700" anchor="t" anchorCtr="0">
            <a:normAutofit/>
          </a:bodyPr>
          <a:lstStyle>
            <a:lvl1pPr marL="457200" lvl="0" indent="-355600" algn="l">
              <a:lnSpc>
                <a:spcPct val="94000"/>
              </a:lnSpc>
              <a:spcBef>
                <a:spcPts val="1000"/>
              </a:spcBef>
              <a:spcAft>
                <a:spcPts val="0"/>
              </a:spcAft>
              <a:buClr>
                <a:schemeClr val="dk2"/>
              </a:buClr>
              <a:buSzPts val="2000"/>
              <a:buChar char="■"/>
              <a:defRPr sz="2000"/>
            </a:lvl1pPr>
            <a:lvl2pPr marL="914400" lvl="1" indent="-355600" algn="l">
              <a:lnSpc>
                <a:spcPct val="94000"/>
              </a:lnSpc>
              <a:spcBef>
                <a:spcPts val="500"/>
              </a:spcBef>
              <a:spcAft>
                <a:spcPts val="0"/>
              </a:spcAft>
              <a:buClr>
                <a:schemeClr val="dk2"/>
              </a:buClr>
              <a:buSzPts val="2000"/>
              <a:buChar char="–"/>
              <a:defRPr sz="2000"/>
            </a:lvl2pPr>
            <a:lvl3pPr marL="1371600" lvl="2" indent="-342900" algn="l">
              <a:lnSpc>
                <a:spcPct val="94000"/>
              </a:lnSpc>
              <a:spcBef>
                <a:spcPts val="500"/>
              </a:spcBef>
              <a:spcAft>
                <a:spcPts val="0"/>
              </a:spcAft>
              <a:buClr>
                <a:schemeClr val="dk2"/>
              </a:buClr>
              <a:buSzPts val="1800"/>
              <a:buChar char="■"/>
              <a:defRPr sz="1800"/>
            </a:lvl3pPr>
            <a:lvl4pPr marL="1828800" lvl="3" indent="-342900" algn="l">
              <a:lnSpc>
                <a:spcPct val="94000"/>
              </a:lnSpc>
              <a:spcBef>
                <a:spcPts val="500"/>
              </a:spcBef>
              <a:spcAft>
                <a:spcPts val="0"/>
              </a:spcAft>
              <a:buClr>
                <a:schemeClr val="dk2"/>
              </a:buClr>
              <a:buSzPts val="1800"/>
              <a:buChar char="–"/>
              <a:defRPr sz="1800"/>
            </a:lvl4pPr>
            <a:lvl5pPr marL="2286000" lvl="4" indent="-330200" algn="l">
              <a:lnSpc>
                <a:spcPct val="94000"/>
              </a:lnSpc>
              <a:spcBef>
                <a:spcPts val="500"/>
              </a:spcBef>
              <a:spcAft>
                <a:spcPts val="0"/>
              </a:spcAft>
              <a:buClr>
                <a:schemeClr val="dk2"/>
              </a:buClr>
              <a:buSzPts val="1600"/>
              <a:buChar char="■"/>
              <a:defRPr sz="1600"/>
            </a:lvl5pPr>
            <a:lvl6pPr marL="2743200" lvl="5" indent="-330200" algn="l">
              <a:lnSpc>
                <a:spcPct val="94000"/>
              </a:lnSpc>
              <a:spcBef>
                <a:spcPts val="500"/>
              </a:spcBef>
              <a:spcAft>
                <a:spcPts val="0"/>
              </a:spcAft>
              <a:buClr>
                <a:schemeClr val="dk2"/>
              </a:buClr>
              <a:buSzPts val="1600"/>
              <a:buChar char="–"/>
              <a:defRPr sz="1600"/>
            </a:lvl6pPr>
            <a:lvl7pPr marL="3200400" lvl="6" indent="-330200" algn="l">
              <a:lnSpc>
                <a:spcPct val="94000"/>
              </a:lnSpc>
              <a:spcBef>
                <a:spcPts val="500"/>
              </a:spcBef>
              <a:spcAft>
                <a:spcPts val="0"/>
              </a:spcAft>
              <a:buClr>
                <a:schemeClr val="dk2"/>
              </a:buClr>
              <a:buSzPts val="1600"/>
              <a:buChar char="■"/>
              <a:defRPr sz="1600"/>
            </a:lvl7pPr>
            <a:lvl8pPr marL="3657600" lvl="7" indent="-330200" algn="l">
              <a:lnSpc>
                <a:spcPct val="94000"/>
              </a:lnSpc>
              <a:spcBef>
                <a:spcPts val="500"/>
              </a:spcBef>
              <a:spcAft>
                <a:spcPts val="0"/>
              </a:spcAft>
              <a:buClr>
                <a:schemeClr val="dk2"/>
              </a:buClr>
              <a:buSzPts val="1600"/>
              <a:buChar char="–"/>
              <a:defRPr sz="1600"/>
            </a:lvl8pPr>
            <a:lvl9pPr marL="4114800" lvl="8" indent="-330200" algn="l">
              <a:lnSpc>
                <a:spcPct val="94000"/>
              </a:lnSpc>
              <a:spcBef>
                <a:spcPts val="500"/>
              </a:spcBef>
              <a:spcAft>
                <a:spcPts val="200"/>
              </a:spcAft>
              <a:buClr>
                <a:schemeClr val="dk2"/>
              </a:buClr>
              <a:buSzPts val="1600"/>
              <a:buChar char="■"/>
              <a:defRPr sz="1600"/>
            </a:lvl9pPr>
          </a:lstStyle>
          <a:p>
            <a:endParaRPr/>
          </a:p>
        </p:txBody>
      </p:sp>
      <p:sp>
        <p:nvSpPr>
          <p:cNvPr id="63" name="Google Shape;63;p14"/>
          <p:cNvSpPr txBox="1">
            <a:spLocks noGrp="1"/>
          </p:cNvSpPr>
          <p:nvPr>
            <p:ph type="body" idx="2"/>
          </p:nvPr>
        </p:nvSpPr>
        <p:spPr>
          <a:xfrm>
            <a:off x="723900" y="2856344"/>
            <a:ext cx="3855720" cy="3011056"/>
          </a:xfrm>
          <a:prstGeom prst="rect">
            <a:avLst/>
          </a:prstGeom>
          <a:noFill/>
          <a:ln>
            <a:noFill/>
          </a:ln>
        </p:spPr>
        <p:txBody>
          <a:bodyPr spcFirstLastPara="1" wrap="square" lIns="91425" tIns="45700" rIns="91425" bIns="45700" anchor="t" anchorCtr="0">
            <a:normAutofit/>
          </a:bodyPr>
          <a:lstStyle>
            <a:lvl1pPr marL="457200" lvl="0" indent="-228600" algn="l">
              <a:lnSpc>
                <a:spcPct val="113000"/>
              </a:lnSpc>
              <a:spcBef>
                <a:spcPts val="0"/>
              </a:spcBef>
              <a:spcAft>
                <a:spcPts val="0"/>
              </a:spcAft>
              <a:buClr>
                <a:schemeClr val="dk2"/>
              </a:buClr>
              <a:buSzPts val="1600"/>
              <a:buNone/>
              <a:defRPr sz="1600"/>
            </a:lvl1pPr>
            <a:lvl2pPr marL="914400" lvl="1" indent="-228600" algn="l">
              <a:lnSpc>
                <a:spcPct val="94000"/>
              </a:lnSpc>
              <a:spcBef>
                <a:spcPts val="1500"/>
              </a:spcBef>
              <a:spcAft>
                <a:spcPts val="0"/>
              </a:spcAft>
              <a:buClr>
                <a:schemeClr val="dk2"/>
              </a:buClr>
              <a:buSzPts val="1400"/>
              <a:buNone/>
              <a:defRPr sz="1400"/>
            </a:lvl2pPr>
            <a:lvl3pPr marL="1371600" lvl="2" indent="-228600" algn="l">
              <a:lnSpc>
                <a:spcPct val="94000"/>
              </a:lnSpc>
              <a:spcBef>
                <a:spcPts val="500"/>
              </a:spcBef>
              <a:spcAft>
                <a:spcPts val="0"/>
              </a:spcAft>
              <a:buClr>
                <a:schemeClr val="dk2"/>
              </a:buClr>
              <a:buSzPts val="1200"/>
              <a:buNone/>
              <a:defRPr sz="1200"/>
            </a:lvl3pPr>
            <a:lvl4pPr marL="1828800" lvl="3" indent="-228600" algn="l">
              <a:lnSpc>
                <a:spcPct val="94000"/>
              </a:lnSpc>
              <a:spcBef>
                <a:spcPts val="500"/>
              </a:spcBef>
              <a:spcAft>
                <a:spcPts val="0"/>
              </a:spcAft>
              <a:buClr>
                <a:schemeClr val="dk2"/>
              </a:buClr>
              <a:buSzPts val="1000"/>
              <a:buNone/>
              <a:defRPr sz="1000"/>
            </a:lvl4pPr>
            <a:lvl5pPr marL="2286000" lvl="4" indent="-228600" algn="l">
              <a:lnSpc>
                <a:spcPct val="94000"/>
              </a:lnSpc>
              <a:spcBef>
                <a:spcPts val="500"/>
              </a:spcBef>
              <a:spcAft>
                <a:spcPts val="0"/>
              </a:spcAft>
              <a:buClr>
                <a:schemeClr val="dk2"/>
              </a:buClr>
              <a:buSzPts val="1000"/>
              <a:buNone/>
              <a:defRPr sz="1000"/>
            </a:lvl5pPr>
            <a:lvl6pPr marL="2743200" lvl="5" indent="-228600" algn="l">
              <a:lnSpc>
                <a:spcPct val="94000"/>
              </a:lnSpc>
              <a:spcBef>
                <a:spcPts val="500"/>
              </a:spcBef>
              <a:spcAft>
                <a:spcPts val="0"/>
              </a:spcAft>
              <a:buClr>
                <a:schemeClr val="dk2"/>
              </a:buClr>
              <a:buSzPts val="1000"/>
              <a:buNone/>
              <a:defRPr sz="1000"/>
            </a:lvl6pPr>
            <a:lvl7pPr marL="3200400" lvl="6" indent="-228600" algn="l">
              <a:lnSpc>
                <a:spcPct val="94000"/>
              </a:lnSpc>
              <a:spcBef>
                <a:spcPts val="500"/>
              </a:spcBef>
              <a:spcAft>
                <a:spcPts val="0"/>
              </a:spcAft>
              <a:buClr>
                <a:schemeClr val="dk2"/>
              </a:buClr>
              <a:buSzPts val="1000"/>
              <a:buNone/>
              <a:defRPr sz="1000"/>
            </a:lvl7pPr>
            <a:lvl8pPr marL="3657600" lvl="7" indent="-228600" algn="l">
              <a:lnSpc>
                <a:spcPct val="94000"/>
              </a:lnSpc>
              <a:spcBef>
                <a:spcPts val="500"/>
              </a:spcBef>
              <a:spcAft>
                <a:spcPts val="0"/>
              </a:spcAft>
              <a:buClr>
                <a:schemeClr val="dk2"/>
              </a:buClr>
              <a:buSzPts val="1000"/>
              <a:buNone/>
              <a:defRPr sz="1000"/>
            </a:lvl8pPr>
            <a:lvl9pPr marL="4114800" lvl="8" indent="-228600" algn="l">
              <a:lnSpc>
                <a:spcPct val="94000"/>
              </a:lnSpc>
              <a:spcBef>
                <a:spcPts val="500"/>
              </a:spcBef>
              <a:spcAft>
                <a:spcPts val="200"/>
              </a:spcAft>
              <a:buClr>
                <a:schemeClr val="dk2"/>
              </a:buClr>
              <a:buSzPts val="1000"/>
              <a:buNone/>
              <a:defRPr sz="1000"/>
            </a:lvl9pPr>
          </a:lstStyle>
          <a:p>
            <a:endParaRPr/>
          </a:p>
        </p:txBody>
      </p:sp>
      <p:sp>
        <p:nvSpPr>
          <p:cNvPr id="64" name="Google Shape;64;p14"/>
          <p:cNvSpPr txBox="1">
            <a:spLocks noGrp="1"/>
          </p:cNvSpPr>
          <p:nvPr>
            <p:ph type="dt" idx="10"/>
          </p:nvPr>
        </p:nvSpPr>
        <p:spPr>
          <a:xfrm>
            <a:off x="723900" y="6453386"/>
            <a:ext cx="1204572"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14"/>
          <p:cNvSpPr txBox="1">
            <a:spLocks noGrp="1"/>
          </p:cNvSpPr>
          <p:nvPr>
            <p:ph type="ftr" idx="11"/>
          </p:nvPr>
        </p:nvSpPr>
        <p:spPr>
          <a:xfrm>
            <a:off x="2205945" y="6453386"/>
            <a:ext cx="2373675"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4"/>
          <p:cNvSpPr txBox="1">
            <a:spLocks noGrp="1"/>
          </p:cNvSpPr>
          <p:nvPr>
            <p:ph type="sldNum" idx="12"/>
          </p:nvPr>
        </p:nvSpPr>
        <p:spPr>
          <a:xfrm>
            <a:off x="9883140" y="6453386"/>
            <a:ext cx="1596292" cy="40461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200" b="0" i="0" u="none" strike="noStrike" cap="none">
                <a:solidFill>
                  <a:schemeClr val="dk2"/>
                </a:solidFill>
                <a:latin typeface="Libre Franklin"/>
                <a:ea typeface="Libre Franklin"/>
                <a:cs typeface="Libre Franklin"/>
                <a:sym typeface="Libre Franklin"/>
              </a:defRPr>
            </a:lvl1pPr>
            <a:lvl2pPr marL="0" lvl="1" indent="0" algn="r">
              <a:spcBef>
                <a:spcPts val="0"/>
              </a:spcBef>
              <a:buNone/>
              <a:defRPr sz="1200" b="0" i="0" u="none" strike="noStrike" cap="none">
                <a:solidFill>
                  <a:schemeClr val="dk2"/>
                </a:solidFill>
                <a:latin typeface="Libre Franklin"/>
                <a:ea typeface="Libre Franklin"/>
                <a:cs typeface="Libre Franklin"/>
                <a:sym typeface="Libre Franklin"/>
              </a:defRPr>
            </a:lvl2pPr>
            <a:lvl3pPr marL="0" lvl="2" indent="0" algn="r">
              <a:spcBef>
                <a:spcPts val="0"/>
              </a:spcBef>
              <a:buNone/>
              <a:defRPr sz="1200" b="0" i="0" u="none" strike="noStrike" cap="none">
                <a:solidFill>
                  <a:schemeClr val="dk2"/>
                </a:solidFill>
                <a:latin typeface="Libre Franklin"/>
                <a:ea typeface="Libre Franklin"/>
                <a:cs typeface="Libre Franklin"/>
                <a:sym typeface="Libre Franklin"/>
              </a:defRPr>
            </a:lvl3pPr>
            <a:lvl4pPr marL="0" lvl="3" indent="0" algn="r">
              <a:spcBef>
                <a:spcPts val="0"/>
              </a:spcBef>
              <a:buNone/>
              <a:defRPr sz="1200" b="0" i="0" u="none" strike="noStrike" cap="none">
                <a:solidFill>
                  <a:schemeClr val="dk2"/>
                </a:solidFill>
                <a:latin typeface="Libre Franklin"/>
                <a:ea typeface="Libre Franklin"/>
                <a:cs typeface="Libre Franklin"/>
                <a:sym typeface="Libre Franklin"/>
              </a:defRPr>
            </a:lvl4pPr>
            <a:lvl5pPr marL="0" lvl="4" indent="0" algn="r">
              <a:spcBef>
                <a:spcPts val="0"/>
              </a:spcBef>
              <a:buNone/>
              <a:defRPr sz="1200" b="0" i="0" u="none" strike="noStrike" cap="none">
                <a:solidFill>
                  <a:schemeClr val="dk2"/>
                </a:solidFill>
                <a:latin typeface="Libre Franklin"/>
                <a:ea typeface="Libre Franklin"/>
                <a:cs typeface="Libre Franklin"/>
                <a:sym typeface="Libre Franklin"/>
              </a:defRPr>
            </a:lvl5pPr>
            <a:lvl6pPr marL="0" lvl="5" indent="0" algn="r">
              <a:spcBef>
                <a:spcPts val="0"/>
              </a:spcBef>
              <a:buNone/>
              <a:defRPr sz="1200" b="0" i="0" u="none" strike="noStrike" cap="none">
                <a:solidFill>
                  <a:schemeClr val="dk2"/>
                </a:solidFill>
                <a:latin typeface="Libre Franklin"/>
                <a:ea typeface="Libre Franklin"/>
                <a:cs typeface="Libre Franklin"/>
                <a:sym typeface="Libre Franklin"/>
              </a:defRPr>
            </a:lvl6pPr>
            <a:lvl7pPr marL="0" lvl="6" indent="0" algn="r">
              <a:spcBef>
                <a:spcPts val="0"/>
              </a:spcBef>
              <a:buNone/>
              <a:defRPr sz="1200" b="0" i="0" u="none" strike="noStrike" cap="none">
                <a:solidFill>
                  <a:schemeClr val="dk2"/>
                </a:solidFill>
                <a:latin typeface="Libre Franklin"/>
                <a:ea typeface="Libre Franklin"/>
                <a:cs typeface="Libre Franklin"/>
                <a:sym typeface="Libre Franklin"/>
              </a:defRPr>
            </a:lvl7pPr>
            <a:lvl8pPr marL="0" lvl="7" indent="0" algn="r">
              <a:spcBef>
                <a:spcPts val="0"/>
              </a:spcBef>
              <a:buNone/>
              <a:defRPr sz="1200" b="0" i="0" u="none" strike="noStrike" cap="none">
                <a:solidFill>
                  <a:schemeClr val="dk2"/>
                </a:solidFill>
                <a:latin typeface="Libre Franklin"/>
                <a:ea typeface="Libre Franklin"/>
                <a:cs typeface="Libre Franklin"/>
                <a:sym typeface="Libre Franklin"/>
              </a:defRPr>
            </a:lvl8pPr>
            <a:lvl9pPr marL="0" lvl="8" indent="0" algn="r">
              <a:spcBef>
                <a:spcPts val="0"/>
              </a:spcBef>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sp>
        <p:nvSpPr>
          <p:cNvPr id="67" name="Google Shape;67;p14" title="Divider Bar"/>
          <p:cNvSpPr/>
          <p:nvPr/>
        </p:nvSpPr>
        <p:spPr>
          <a:xfrm>
            <a:off x="5303520" y="376"/>
            <a:ext cx="228600" cy="68580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68"/>
        <p:cNvGrpSpPr/>
        <p:nvPr/>
      </p:nvGrpSpPr>
      <p:grpSpPr>
        <a:xfrm>
          <a:off x="0" y="0"/>
          <a:ext cx="0" cy="0"/>
          <a:chOff x="0" y="0"/>
          <a:chExt cx="0" cy="0"/>
        </a:xfrm>
      </p:grpSpPr>
      <p:sp>
        <p:nvSpPr>
          <p:cNvPr id="69" name="Google Shape;69;p15" title="Background Shape"/>
          <p:cNvSpPr/>
          <p:nvPr/>
        </p:nvSpPr>
        <p:spPr>
          <a:xfrm>
            <a:off x="0" y="376"/>
            <a:ext cx="5303520" cy="6857624"/>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15"/>
          <p:cNvSpPr txBox="1">
            <a:spLocks noGrp="1"/>
          </p:cNvSpPr>
          <p:nvPr>
            <p:ph type="title"/>
          </p:nvPr>
        </p:nvSpPr>
        <p:spPr>
          <a:xfrm>
            <a:off x="723900" y="685800"/>
            <a:ext cx="3855720" cy="2157884"/>
          </a:xfrm>
          <a:prstGeom prst="rect">
            <a:avLst/>
          </a:prstGeom>
          <a:noFill/>
          <a:ln>
            <a:noFill/>
          </a:ln>
        </p:spPr>
        <p:txBody>
          <a:bodyPr spcFirstLastPara="1" wrap="square" lIns="91425" tIns="45700" rIns="91425" bIns="45700" anchor="t" anchorCtr="0">
            <a:normAutofit/>
          </a:bodyPr>
          <a:lstStyle>
            <a:lvl1pPr lvl="0" algn="l">
              <a:lnSpc>
                <a:spcPct val="84000"/>
              </a:lnSpc>
              <a:spcBef>
                <a:spcPts val="0"/>
              </a:spcBef>
              <a:spcAft>
                <a:spcPts val="0"/>
              </a:spcAft>
              <a:buClr>
                <a:schemeClr val="dk2"/>
              </a:buClr>
              <a:buSzPts val="4800"/>
              <a:buFont typeface="Libre Franklin"/>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1" name="Google Shape;71;p15"/>
          <p:cNvSpPr>
            <a:spLocks noGrp="1"/>
          </p:cNvSpPr>
          <p:nvPr>
            <p:ph type="pic" idx="2"/>
          </p:nvPr>
        </p:nvSpPr>
        <p:spPr>
          <a:xfrm>
            <a:off x="5532120" y="0"/>
            <a:ext cx="6659880" cy="6857999"/>
          </a:xfrm>
          <a:prstGeom prst="rect">
            <a:avLst/>
          </a:prstGeom>
          <a:noFill/>
          <a:ln>
            <a:noFill/>
          </a:ln>
        </p:spPr>
        <p:txBody>
          <a:bodyPr spcFirstLastPara="1" wrap="square" lIns="91425" tIns="45700" rIns="91425" bIns="45700" anchor="t" anchorCtr="0">
            <a:normAutofit/>
          </a:bodyPr>
          <a:lstStyle>
            <a:lvl1pPr marR="0" lvl="0" algn="l" rtl="0">
              <a:lnSpc>
                <a:spcPct val="94000"/>
              </a:lnSpc>
              <a:spcBef>
                <a:spcPts val="1000"/>
              </a:spcBef>
              <a:spcAft>
                <a:spcPts val="0"/>
              </a:spcAft>
              <a:buClr>
                <a:schemeClr val="dk2"/>
              </a:buClr>
              <a:buSzPts val="2000"/>
              <a:buFont typeface="Libre Franklin"/>
              <a:buNone/>
              <a:defRPr sz="2000" b="0" i="0" u="none" strike="noStrike" cap="none">
                <a:solidFill>
                  <a:schemeClr val="dk2"/>
                </a:solidFill>
                <a:latin typeface="Libre Franklin"/>
                <a:ea typeface="Libre Franklin"/>
                <a:cs typeface="Libre Franklin"/>
                <a:sym typeface="Libre Franklin"/>
              </a:defRPr>
            </a:lvl1pPr>
            <a:lvl2pPr marR="0" lvl="1" algn="l" rtl="0">
              <a:lnSpc>
                <a:spcPct val="94000"/>
              </a:lnSpc>
              <a:spcBef>
                <a:spcPts val="500"/>
              </a:spcBef>
              <a:spcAft>
                <a:spcPts val="0"/>
              </a:spcAft>
              <a:buClr>
                <a:schemeClr val="dk2"/>
              </a:buClr>
              <a:buSzPts val="2000"/>
              <a:buFont typeface="Libre Franklin"/>
              <a:buNone/>
              <a:defRPr sz="2000" b="0" i="1" u="none" strike="noStrike" cap="none">
                <a:solidFill>
                  <a:schemeClr val="dk2"/>
                </a:solidFill>
                <a:latin typeface="Libre Franklin"/>
                <a:ea typeface="Libre Franklin"/>
                <a:cs typeface="Libre Franklin"/>
                <a:sym typeface="Libre Franklin"/>
              </a:defRPr>
            </a:lvl2pPr>
            <a:lvl3pPr marR="0" lvl="2" algn="l" rtl="0">
              <a:lnSpc>
                <a:spcPct val="94000"/>
              </a:lnSpc>
              <a:spcBef>
                <a:spcPts val="500"/>
              </a:spcBef>
              <a:spcAft>
                <a:spcPts val="0"/>
              </a:spcAft>
              <a:buClr>
                <a:schemeClr val="dk2"/>
              </a:buClr>
              <a:buSzPts val="2000"/>
              <a:buFont typeface="Libre Franklin"/>
              <a:buNone/>
              <a:defRPr sz="2000" b="0" i="0" u="none" strike="noStrike" cap="none">
                <a:solidFill>
                  <a:schemeClr val="dk2"/>
                </a:solidFill>
                <a:latin typeface="Libre Franklin"/>
                <a:ea typeface="Libre Franklin"/>
                <a:cs typeface="Libre Franklin"/>
                <a:sym typeface="Libre Franklin"/>
              </a:defRPr>
            </a:lvl3pPr>
            <a:lvl4pPr marR="0" lvl="3" algn="l" rtl="0">
              <a:lnSpc>
                <a:spcPct val="94000"/>
              </a:lnSpc>
              <a:spcBef>
                <a:spcPts val="500"/>
              </a:spcBef>
              <a:spcAft>
                <a:spcPts val="0"/>
              </a:spcAft>
              <a:buClr>
                <a:schemeClr val="dk2"/>
              </a:buClr>
              <a:buSzPts val="2000"/>
              <a:buFont typeface="Libre Franklin"/>
              <a:buNone/>
              <a:defRPr sz="2000" b="0" i="1" u="none" strike="noStrike" cap="none">
                <a:solidFill>
                  <a:schemeClr val="dk2"/>
                </a:solidFill>
                <a:latin typeface="Libre Franklin"/>
                <a:ea typeface="Libre Franklin"/>
                <a:cs typeface="Libre Franklin"/>
                <a:sym typeface="Libre Franklin"/>
              </a:defRPr>
            </a:lvl4pPr>
            <a:lvl5pPr marR="0" lvl="4" algn="l" rtl="0">
              <a:lnSpc>
                <a:spcPct val="94000"/>
              </a:lnSpc>
              <a:spcBef>
                <a:spcPts val="500"/>
              </a:spcBef>
              <a:spcAft>
                <a:spcPts val="0"/>
              </a:spcAft>
              <a:buClr>
                <a:schemeClr val="dk2"/>
              </a:buClr>
              <a:buSzPts val="2000"/>
              <a:buFont typeface="Libre Franklin"/>
              <a:buNone/>
              <a:defRPr sz="2000" b="0" i="0" u="none" strike="noStrike" cap="none">
                <a:solidFill>
                  <a:schemeClr val="dk2"/>
                </a:solidFill>
                <a:latin typeface="Libre Franklin"/>
                <a:ea typeface="Libre Franklin"/>
                <a:cs typeface="Libre Franklin"/>
                <a:sym typeface="Libre Franklin"/>
              </a:defRPr>
            </a:lvl5pPr>
            <a:lvl6pPr marR="0" lvl="5" algn="l" rtl="0">
              <a:lnSpc>
                <a:spcPct val="94000"/>
              </a:lnSpc>
              <a:spcBef>
                <a:spcPts val="500"/>
              </a:spcBef>
              <a:spcAft>
                <a:spcPts val="0"/>
              </a:spcAft>
              <a:buClr>
                <a:schemeClr val="dk2"/>
              </a:buClr>
              <a:buSzPts val="2000"/>
              <a:buFont typeface="Libre Franklin"/>
              <a:buNone/>
              <a:defRPr sz="2000" b="0" i="1" u="none" strike="noStrike" cap="none">
                <a:solidFill>
                  <a:schemeClr val="dk2"/>
                </a:solidFill>
                <a:latin typeface="Libre Franklin"/>
                <a:ea typeface="Libre Franklin"/>
                <a:cs typeface="Libre Franklin"/>
                <a:sym typeface="Libre Franklin"/>
              </a:defRPr>
            </a:lvl6pPr>
            <a:lvl7pPr marR="0" lvl="6" algn="l" rtl="0">
              <a:lnSpc>
                <a:spcPct val="94000"/>
              </a:lnSpc>
              <a:spcBef>
                <a:spcPts val="500"/>
              </a:spcBef>
              <a:spcAft>
                <a:spcPts val="0"/>
              </a:spcAft>
              <a:buClr>
                <a:schemeClr val="dk2"/>
              </a:buClr>
              <a:buSzPts val="2000"/>
              <a:buFont typeface="Libre Franklin"/>
              <a:buNone/>
              <a:defRPr sz="2000" b="0" i="0" u="none" strike="noStrike" cap="none">
                <a:solidFill>
                  <a:schemeClr val="dk2"/>
                </a:solidFill>
                <a:latin typeface="Libre Franklin"/>
                <a:ea typeface="Libre Franklin"/>
                <a:cs typeface="Libre Franklin"/>
                <a:sym typeface="Libre Franklin"/>
              </a:defRPr>
            </a:lvl7pPr>
            <a:lvl8pPr marR="0" lvl="7" algn="l" rtl="0">
              <a:lnSpc>
                <a:spcPct val="94000"/>
              </a:lnSpc>
              <a:spcBef>
                <a:spcPts val="500"/>
              </a:spcBef>
              <a:spcAft>
                <a:spcPts val="0"/>
              </a:spcAft>
              <a:buClr>
                <a:schemeClr val="dk2"/>
              </a:buClr>
              <a:buSzPts val="2000"/>
              <a:buFont typeface="Libre Franklin"/>
              <a:buNone/>
              <a:defRPr sz="2000" b="0" i="1" u="none" strike="noStrike" cap="none">
                <a:solidFill>
                  <a:schemeClr val="dk2"/>
                </a:solidFill>
                <a:latin typeface="Libre Franklin"/>
                <a:ea typeface="Libre Franklin"/>
                <a:cs typeface="Libre Franklin"/>
                <a:sym typeface="Libre Franklin"/>
              </a:defRPr>
            </a:lvl8pPr>
            <a:lvl9pPr marR="0" lvl="8" algn="l" rtl="0">
              <a:lnSpc>
                <a:spcPct val="94000"/>
              </a:lnSpc>
              <a:spcBef>
                <a:spcPts val="500"/>
              </a:spcBef>
              <a:spcAft>
                <a:spcPts val="200"/>
              </a:spcAft>
              <a:buClr>
                <a:schemeClr val="dk2"/>
              </a:buClr>
              <a:buSzPts val="2000"/>
              <a:buFont typeface="Libre Franklin"/>
              <a:buNone/>
              <a:defRPr sz="2000" b="0" i="0" u="none" strike="noStrike" cap="none">
                <a:solidFill>
                  <a:schemeClr val="dk2"/>
                </a:solidFill>
                <a:latin typeface="Libre Franklin"/>
                <a:ea typeface="Libre Franklin"/>
                <a:cs typeface="Libre Franklin"/>
                <a:sym typeface="Libre Franklin"/>
              </a:defRPr>
            </a:lvl9pPr>
          </a:lstStyle>
          <a:p>
            <a:endParaRPr/>
          </a:p>
        </p:txBody>
      </p:sp>
      <p:sp>
        <p:nvSpPr>
          <p:cNvPr id="72" name="Google Shape;72;p15"/>
          <p:cNvSpPr txBox="1">
            <a:spLocks noGrp="1"/>
          </p:cNvSpPr>
          <p:nvPr>
            <p:ph type="body" idx="1"/>
          </p:nvPr>
        </p:nvSpPr>
        <p:spPr>
          <a:xfrm>
            <a:off x="723900" y="2855968"/>
            <a:ext cx="3855720" cy="3011432"/>
          </a:xfrm>
          <a:prstGeom prst="rect">
            <a:avLst/>
          </a:prstGeom>
          <a:noFill/>
          <a:ln>
            <a:noFill/>
          </a:ln>
        </p:spPr>
        <p:txBody>
          <a:bodyPr spcFirstLastPara="1" wrap="square" lIns="91425" tIns="45700" rIns="91425" bIns="45700" anchor="t" anchorCtr="0">
            <a:normAutofit/>
          </a:bodyPr>
          <a:lstStyle>
            <a:lvl1pPr marL="457200" lvl="0" indent="-228600" algn="l">
              <a:lnSpc>
                <a:spcPct val="113000"/>
              </a:lnSpc>
              <a:spcBef>
                <a:spcPts val="0"/>
              </a:spcBef>
              <a:spcAft>
                <a:spcPts val="0"/>
              </a:spcAft>
              <a:buClr>
                <a:schemeClr val="dk2"/>
              </a:buClr>
              <a:buSzPts val="1600"/>
              <a:buNone/>
              <a:defRPr sz="1600"/>
            </a:lvl1pPr>
            <a:lvl2pPr marL="914400" lvl="1" indent="-228600" algn="l">
              <a:lnSpc>
                <a:spcPct val="94000"/>
              </a:lnSpc>
              <a:spcBef>
                <a:spcPts val="1500"/>
              </a:spcBef>
              <a:spcAft>
                <a:spcPts val="0"/>
              </a:spcAft>
              <a:buClr>
                <a:schemeClr val="dk2"/>
              </a:buClr>
              <a:buSzPts val="1400"/>
              <a:buNone/>
              <a:defRPr sz="1400"/>
            </a:lvl2pPr>
            <a:lvl3pPr marL="1371600" lvl="2" indent="-228600" algn="l">
              <a:lnSpc>
                <a:spcPct val="94000"/>
              </a:lnSpc>
              <a:spcBef>
                <a:spcPts val="500"/>
              </a:spcBef>
              <a:spcAft>
                <a:spcPts val="0"/>
              </a:spcAft>
              <a:buClr>
                <a:schemeClr val="dk2"/>
              </a:buClr>
              <a:buSzPts val="1200"/>
              <a:buNone/>
              <a:defRPr sz="1200"/>
            </a:lvl3pPr>
            <a:lvl4pPr marL="1828800" lvl="3" indent="-228600" algn="l">
              <a:lnSpc>
                <a:spcPct val="94000"/>
              </a:lnSpc>
              <a:spcBef>
                <a:spcPts val="500"/>
              </a:spcBef>
              <a:spcAft>
                <a:spcPts val="0"/>
              </a:spcAft>
              <a:buClr>
                <a:schemeClr val="dk2"/>
              </a:buClr>
              <a:buSzPts val="1000"/>
              <a:buNone/>
              <a:defRPr sz="1000"/>
            </a:lvl4pPr>
            <a:lvl5pPr marL="2286000" lvl="4" indent="-228600" algn="l">
              <a:lnSpc>
                <a:spcPct val="94000"/>
              </a:lnSpc>
              <a:spcBef>
                <a:spcPts val="500"/>
              </a:spcBef>
              <a:spcAft>
                <a:spcPts val="0"/>
              </a:spcAft>
              <a:buClr>
                <a:schemeClr val="dk2"/>
              </a:buClr>
              <a:buSzPts val="1000"/>
              <a:buNone/>
              <a:defRPr sz="1000"/>
            </a:lvl5pPr>
            <a:lvl6pPr marL="2743200" lvl="5" indent="-228600" algn="l">
              <a:lnSpc>
                <a:spcPct val="94000"/>
              </a:lnSpc>
              <a:spcBef>
                <a:spcPts val="500"/>
              </a:spcBef>
              <a:spcAft>
                <a:spcPts val="0"/>
              </a:spcAft>
              <a:buClr>
                <a:schemeClr val="dk2"/>
              </a:buClr>
              <a:buSzPts val="1000"/>
              <a:buNone/>
              <a:defRPr sz="1000"/>
            </a:lvl6pPr>
            <a:lvl7pPr marL="3200400" lvl="6" indent="-228600" algn="l">
              <a:lnSpc>
                <a:spcPct val="94000"/>
              </a:lnSpc>
              <a:spcBef>
                <a:spcPts val="500"/>
              </a:spcBef>
              <a:spcAft>
                <a:spcPts val="0"/>
              </a:spcAft>
              <a:buClr>
                <a:schemeClr val="dk2"/>
              </a:buClr>
              <a:buSzPts val="1000"/>
              <a:buNone/>
              <a:defRPr sz="1000"/>
            </a:lvl7pPr>
            <a:lvl8pPr marL="3657600" lvl="7" indent="-228600" algn="l">
              <a:lnSpc>
                <a:spcPct val="94000"/>
              </a:lnSpc>
              <a:spcBef>
                <a:spcPts val="500"/>
              </a:spcBef>
              <a:spcAft>
                <a:spcPts val="0"/>
              </a:spcAft>
              <a:buClr>
                <a:schemeClr val="dk2"/>
              </a:buClr>
              <a:buSzPts val="1000"/>
              <a:buNone/>
              <a:defRPr sz="1000"/>
            </a:lvl8pPr>
            <a:lvl9pPr marL="4114800" lvl="8" indent="-228600" algn="l">
              <a:lnSpc>
                <a:spcPct val="94000"/>
              </a:lnSpc>
              <a:spcBef>
                <a:spcPts val="500"/>
              </a:spcBef>
              <a:spcAft>
                <a:spcPts val="200"/>
              </a:spcAft>
              <a:buClr>
                <a:schemeClr val="dk2"/>
              </a:buClr>
              <a:buSzPts val="1000"/>
              <a:buNone/>
              <a:defRPr sz="1000"/>
            </a:lvl9pPr>
          </a:lstStyle>
          <a:p>
            <a:endParaRPr/>
          </a:p>
        </p:txBody>
      </p:sp>
      <p:sp>
        <p:nvSpPr>
          <p:cNvPr id="73" name="Google Shape;73;p15"/>
          <p:cNvSpPr txBox="1">
            <a:spLocks noGrp="1"/>
          </p:cNvSpPr>
          <p:nvPr>
            <p:ph type="dt" idx="10"/>
          </p:nvPr>
        </p:nvSpPr>
        <p:spPr>
          <a:xfrm>
            <a:off x="723900" y="6453386"/>
            <a:ext cx="1204572"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15"/>
          <p:cNvSpPr txBox="1">
            <a:spLocks noGrp="1"/>
          </p:cNvSpPr>
          <p:nvPr>
            <p:ph type="ftr" idx="11"/>
          </p:nvPr>
        </p:nvSpPr>
        <p:spPr>
          <a:xfrm>
            <a:off x="2205945" y="6453386"/>
            <a:ext cx="2373675"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5" name="Google Shape;75;p15"/>
          <p:cNvSpPr txBox="1">
            <a:spLocks noGrp="1"/>
          </p:cNvSpPr>
          <p:nvPr>
            <p:ph type="sldNum" idx="12"/>
          </p:nvPr>
        </p:nvSpPr>
        <p:spPr>
          <a:xfrm>
            <a:off x="9883140" y="6453386"/>
            <a:ext cx="1596292" cy="40461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200" b="0" i="0" u="none" strike="noStrike" cap="none">
                <a:solidFill>
                  <a:schemeClr val="dk2"/>
                </a:solidFill>
                <a:latin typeface="Libre Franklin"/>
                <a:ea typeface="Libre Franklin"/>
                <a:cs typeface="Libre Franklin"/>
                <a:sym typeface="Libre Franklin"/>
              </a:defRPr>
            </a:lvl1pPr>
            <a:lvl2pPr marL="0" lvl="1" indent="0" algn="r">
              <a:spcBef>
                <a:spcPts val="0"/>
              </a:spcBef>
              <a:buNone/>
              <a:defRPr sz="1200" b="0" i="0" u="none" strike="noStrike" cap="none">
                <a:solidFill>
                  <a:schemeClr val="dk2"/>
                </a:solidFill>
                <a:latin typeface="Libre Franklin"/>
                <a:ea typeface="Libre Franklin"/>
                <a:cs typeface="Libre Franklin"/>
                <a:sym typeface="Libre Franklin"/>
              </a:defRPr>
            </a:lvl2pPr>
            <a:lvl3pPr marL="0" lvl="2" indent="0" algn="r">
              <a:spcBef>
                <a:spcPts val="0"/>
              </a:spcBef>
              <a:buNone/>
              <a:defRPr sz="1200" b="0" i="0" u="none" strike="noStrike" cap="none">
                <a:solidFill>
                  <a:schemeClr val="dk2"/>
                </a:solidFill>
                <a:latin typeface="Libre Franklin"/>
                <a:ea typeface="Libre Franklin"/>
                <a:cs typeface="Libre Franklin"/>
                <a:sym typeface="Libre Franklin"/>
              </a:defRPr>
            </a:lvl3pPr>
            <a:lvl4pPr marL="0" lvl="3" indent="0" algn="r">
              <a:spcBef>
                <a:spcPts val="0"/>
              </a:spcBef>
              <a:buNone/>
              <a:defRPr sz="1200" b="0" i="0" u="none" strike="noStrike" cap="none">
                <a:solidFill>
                  <a:schemeClr val="dk2"/>
                </a:solidFill>
                <a:latin typeface="Libre Franklin"/>
                <a:ea typeface="Libre Franklin"/>
                <a:cs typeface="Libre Franklin"/>
                <a:sym typeface="Libre Franklin"/>
              </a:defRPr>
            </a:lvl4pPr>
            <a:lvl5pPr marL="0" lvl="4" indent="0" algn="r">
              <a:spcBef>
                <a:spcPts val="0"/>
              </a:spcBef>
              <a:buNone/>
              <a:defRPr sz="1200" b="0" i="0" u="none" strike="noStrike" cap="none">
                <a:solidFill>
                  <a:schemeClr val="dk2"/>
                </a:solidFill>
                <a:latin typeface="Libre Franklin"/>
                <a:ea typeface="Libre Franklin"/>
                <a:cs typeface="Libre Franklin"/>
                <a:sym typeface="Libre Franklin"/>
              </a:defRPr>
            </a:lvl5pPr>
            <a:lvl6pPr marL="0" lvl="5" indent="0" algn="r">
              <a:spcBef>
                <a:spcPts val="0"/>
              </a:spcBef>
              <a:buNone/>
              <a:defRPr sz="1200" b="0" i="0" u="none" strike="noStrike" cap="none">
                <a:solidFill>
                  <a:schemeClr val="dk2"/>
                </a:solidFill>
                <a:latin typeface="Libre Franklin"/>
                <a:ea typeface="Libre Franklin"/>
                <a:cs typeface="Libre Franklin"/>
                <a:sym typeface="Libre Franklin"/>
              </a:defRPr>
            </a:lvl6pPr>
            <a:lvl7pPr marL="0" lvl="6" indent="0" algn="r">
              <a:spcBef>
                <a:spcPts val="0"/>
              </a:spcBef>
              <a:buNone/>
              <a:defRPr sz="1200" b="0" i="0" u="none" strike="noStrike" cap="none">
                <a:solidFill>
                  <a:schemeClr val="dk2"/>
                </a:solidFill>
                <a:latin typeface="Libre Franklin"/>
                <a:ea typeface="Libre Franklin"/>
                <a:cs typeface="Libre Franklin"/>
                <a:sym typeface="Libre Franklin"/>
              </a:defRPr>
            </a:lvl7pPr>
            <a:lvl8pPr marL="0" lvl="7" indent="0" algn="r">
              <a:spcBef>
                <a:spcPts val="0"/>
              </a:spcBef>
              <a:buNone/>
              <a:defRPr sz="1200" b="0" i="0" u="none" strike="noStrike" cap="none">
                <a:solidFill>
                  <a:schemeClr val="dk2"/>
                </a:solidFill>
                <a:latin typeface="Libre Franklin"/>
                <a:ea typeface="Libre Franklin"/>
                <a:cs typeface="Libre Franklin"/>
                <a:sym typeface="Libre Franklin"/>
              </a:defRPr>
            </a:lvl8pPr>
            <a:lvl9pPr marL="0" lvl="8" indent="0" algn="r">
              <a:spcBef>
                <a:spcPts val="0"/>
              </a:spcBef>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sp>
        <p:nvSpPr>
          <p:cNvPr id="76" name="Google Shape;76;p15" title="Divider Bar"/>
          <p:cNvSpPr/>
          <p:nvPr/>
        </p:nvSpPr>
        <p:spPr>
          <a:xfrm>
            <a:off x="5303520" y="376"/>
            <a:ext cx="228600" cy="68580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7"/>
        <p:cNvGrpSpPr/>
        <p:nvPr/>
      </p:nvGrpSpPr>
      <p:grpSpPr>
        <a:xfrm>
          <a:off x="0" y="0"/>
          <a:ext cx="0" cy="0"/>
          <a:chOff x="0" y="0"/>
          <a:chExt cx="0" cy="0"/>
        </a:xfrm>
      </p:grpSpPr>
      <p:sp>
        <p:nvSpPr>
          <p:cNvPr id="78" name="Google Shape;78;p16"/>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lvl1pPr lvl="0" algn="l">
              <a:lnSpc>
                <a:spcPct val="89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9" name="Google Shape;79;p16"/>
          <p:cNvSpPr txBox="1">
            <a:spLocks noGrp="1"/>
          </p:cNvSpPr>
          <p:nvPr>
            <p:ph type="body" idx="1"/>
          </p:nvPr>
        </p:nvSpPr>
        <p:spPr>
          <a:xfrm rot="5400000">
            <a:off x="4386262" y="-719138"/>
            <a:ext cx="3571875" cy="9601200"/>
          </a:xfrm>
          <a:prstGeom prst="rect">
            <a:avLst/>
          </a:prstGeom>
          <a:noFill/>
          <a:ln>
            <a:noFill/>
          </a:ln>
        </p:spPr>
        <p:txBody>
          <a:bodyPr spcFirstLastPara="1" wrap="square" lIns="91425" tIns="45700" rIns="91425" bIns="45700" anchor="t" anchorCtr="0">
            <a:normAutofit/>
          </a:bodyPr>
          <a:lstStyle>
            <a:lvl1pPr marL="457200" lvl="0" indent="-342900" algn="l">
              <a:lnSpc>
                <a:spcPct val="94000"/>
              </a:lnSpc>
              <a:spcBef>
                <a:spcPts val="1000"/>
              </a:spcBef>
              <a:spcAft>
                <a:spcPts val="0"/>
              </a:spcAft>
              <a:buClr>
                <a:schemeClr val="dk2"/>
              </a:buClr>
              <a:buSzPts val="1800"/>
              <a:buChar char="■"/>
              <a:defRPr/>
            </a:lvl1pPr>
            <a:lvl2pPr marL="914400" lvl="1" indent="-342900" algn="l">
              <a:lnSpc>
                <a:spcPct val="94000"/>
              </a:lnSpc>
              <a:spcBef>
                <a:spcPts val="500"/>
              </a:spcBef>
              <a:spcAft>
                <a:spcPts val="0"/>
              </a:spcAft>
              <a:buClr>
                <a:schemeClr val="dk2"/>
              </a:buClr>
              <a:buSzPts val="1800"/>
              <a:buChar char="–"/>
              <a:defRPr/>
            </a:lvl2pPr>
            <a:lvl3pPr marL="1371600" lvl="2" indent="-342900" algn="l">
              <a:lnSpc>
                <a:spcPct val="94000"/>
              </a:lnSpc>
              <a:spcBef>
                <a:spcPts val="500"/>
              </a:spcBef>
              <a:spcAft>
                <a:spcPts val="0"/>
              </a:spcAft>
              <a:buClr>
                <a:schemeClr val="dk2"/>
              </a:buClr>
              <a:buSzPts val="1800"/>
              <a:buChar char="■"/>
              <a:defRPr/>
            </a:lvl3pPr>
            <a:lvl4pPr marL="1828800" lvl="3" indent="-342900" algn="l">
              <a:lnSpc>
                <a:spcPct val="94000"/>
              </a:lnSpc>
              <a:spcBef>
                <a:spcPts val="500"/>
              </a:spcBef>
              <a:spcAft>
                <a:spcPts val="0"/>
              </a:spcAft>
              <a:buClr>
                <a:schemeClr val="dk2"/>
              </a:buClr>
              <a:buSzPts val="1800"/>
              <a:buChar char="–"/>
              <a:defRPr/>
            </a:lvl4pPr>
            <a:lvl5pPr marL="2286000" lvl="4" indent="-342900" algn="l">
              <a:lnSpc>
                <a:spcPct val="94000"/>
              </a:lnSpc>
              <a:spcBef>
                <a:spcPts val="500"/>
              </a:spcBef>
              <a:spcAft>
                <a:spcPts val="0"/>
              </a:spcAft>
              <a:buClr>
                <a:schemeClr val="dk2"/>
              </a:buClr>
              <a:buSzPts val="1800"/>
              <a:buChar char="■"/>
              <a:defRPr/>
            </a:lvl5pPr>
            <a:lvl6pPr marL="2743200" lvl="5" indent="-342900" algn="l">
              <a:lnSpc>
                <a:spcPct val="94000"/>
              </a:lnSpc>
              <a:spcBef>
                <a:spcPts val="500"/>
              </a:spcBef>
              <a:spcAft>
                <a:spcPts val="0"/>
              </a:spcAft>
              <a:buClr>
                <a:schemeClr val="dk2"/>
              </a:buClr>
              <a:buSzPts val="1800"/>
              <a:buChar char="–"/>
              <a:defRPr/>
            </a:lvl6pPr>
            <a:lvl7pPr marL="3200400" lvl="6" indent="-342900" algn="l">
              <a:lnSpc>
                <a:spcPct val="94000"/>
              </a:lnSpc>
              <a:spcBef>
                <a:spcPts val="500"/>
              </a:spcBef>
              <a:spcAft>
                <a:spcPts val="0"/>
              </a:spcAft>
              <a:buClr>
                <a:schemeClr val="dk2"/>
              </a:buClr>
              <a:buSzPts val="1800"/>
              <a:buChar char="■"/>
              <a:defRPr/>
            </a:lvl7pPr>
            <a:lvl8pPr marL="3657600" lvl="7" indent="-342900" algn="l">
              <a:lnSpc>
                <a:spcPct val="94000"/>
              </a:lnSpc>
              <a:spcBef>
                <a:spcPts val="500"/>
              </a:spcBef>
              <a:spcAft>
                <a:spcPts val="0"/>
              </a:spcAft>
              <a:buClr>
                <a:schemeClr val="dk2"/>
              </a:buClr>
              <a:buSzPts val="1800"/>
              <a:buChar char="–"/>
              <a:defRPr/>
            </a:lvl8pPr>
            <a:lvl9pPr marL="4114800" lvl="8" indent="-342900" algn="l">
              <a:lnSpc>
                <a:spcPct val="94000"/>
              </a:lnSpc>
              <a:spcBef>
                <a:spcPts val="500"/>
              </a:spcBef>
              <a:spcAft>
                <a:spcPts val="200"/>
              </a:spcAft>
              <a:buClr>
                <a:schemeClr val="dk2"/>
              </a:buClr>
              <a:buSzPts val="1800"/>
              <a:buChar char="■"/>
              <a:defRPr/>
            </a:lvl9pPr>
          </a:lstStyle>
          <a:p>
            <a:endParaRPr/>
          </a:p>
        </p:txBody>
      </p:sp>
      <p:sp>
        <p:nvSpPr>
          <p:cNvPr id="80" name="Google Shape;80;p16"/>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 name="Google Shape;81;p16"/>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6"/>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3"/>
        <p:cNvGrpSpPr/>
        <p:nvPr/>
      </p:nvGrpSpPr>
      <p:grpSpPr>
        <a:xfrm>
          <a:off x="0" y="0"/>
          <a:ext cx="0" cy="0"/>
          <a:chOff x="0" y="0"/>
          <a:chExt cx="0" cy="0"/>
        </a:xfrm>
      </p:grpSpPr>
      <p:sp>
        <p:nvSpPr>
          <p:cNvPr id="84" name="Google Shape;84;p17"/>
          <p:cNvSpPr txBox="1">
            <a:spLocks noGrp="1"/>
          </p:cNvSpPr>
          <p:nvPr>
            <p:ph type="title"/>
          </p:nvPr>
        </p:nvSpPr>
        <p:spPr>
          <a:xfrm rot="5400000">
            <a:off x="7757822" y="2462895"/>
            <a:ext cx="5243244" cy="1565766"/>
          </a:xfrm>
          <a:prstGeom prst="rect">
            <a:avLst/>
          </a:prstGeom>
          <a:noFill/>
          <a:ln>
            <a:noFill/>
          </a:ln>
        </p:spPr>
        <p:txBody>
          <a:bodyPr spcFirstLastPara="1" wrap="square" lIns="91425" tIns="45700" rIns="91425" bIns="45700" anchor="t" anchorCtr="0">
            <a:normAutofit/>
          </a:bodyPr>
          <a:lstStyle>
            <a:lvl1pPr lvl="0" algn="l">
              <a:lnSpc>
                <a:spcPct val="89000"/>
              </a:lnSpc>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5" name="Google Shape;85;p17"/>
          <p:cNvSpPr txBox="1">
            <a:spLocks noGrp="1"/>
          </p:cNvSpPr>
          <p:nvPr>
            <p:ph type="body" idx="1"/>
          </p:nvPr>
        </p:nvSpPr>
        <p:spPr>
          <a:xfrm rot="5400000">
            <a:off x="2839798" y="-844042"/>
            <a:ext cx="5243244" cy="8179641"/>
          </a:xfrm>
          <a:prstGeom prst="rect">
            <a:avLst/>
          </a:prstGeom>
          <a:noFill/>
          <a:ln>
            <a:noFill/>
          </a:ln>
        </p:spPr>
        <p:txBody>
          <a:bodyPr spcFirstLastPara="1" wrap="square" lIns="91425" tIns="45700" rIns="91425" bIns="45700" anchor="t" anchorCtr="0">
            <a:normAutofit/>
          </a:bodyPr>
          <a:lstStyle>
            <a:lvl1pPr marL="457200" lvl="0" indent="-342900" algn="l">
              <a:lnSpc>
                <a:spcPct val="94000"/>
              </a:lnSpc>
              <a:spcBef>
                <a:spcPts val="1000"/>
              </a:spcBef>
              <a:spcAft>
                <a:spcPts val="0"/>
              </a:spcAft>
              <a:buClr>
                <a:schemeClr val="dk2"/>
              </a:buClr>
              <a:buSzPts val="1800"/>
              <a:buChar char="■"/>
              <a:defRPr/>
            </a:lvl1pPr>
            <a:lvl2pPr marL="914400" lvl="1" indent="-342900" algn="l">
              <a:lnSpc>
                <a:spcPct val="94000"/>
              </a:lnSpc>
              <a:spcBef>
                <a:spcPts val="500"/>
              </a:spcBef>
              <a:spcAft>
                <a:spcPts val="0"/>
              </a:spcAft>
              <a:buClr>
                <a:schemeClr val="dk2"/>
              </a:buClr>
              <a:buSzPts val="1800"/>
              <a:buChar char="–"/>
              <a:defRPr/>
            </a:lvl2pPr>
            <a:lvl3pPr marL="1371600" lvl="2" indent="-342900" algn="l">
              <a:lnSpc>
                <a:spcPct val="94000"/>
              </a:lnSpc>
              <a:spcBef>
                <a:spcPts val="500"/>
              </a:spcBef>
              <a:spcAft>
                <a:spcPts val="0"/>
              </a:spcAft>
              <a:buClr>
                <a:schemeClr val="dk2"/>
              </a:buClr>
              <a:buSzPts val="1800"/>
              <a:buChar char="■"/>
              <a:defRPr/>
            </a:lvl3pPr>
            <a:lvl4pPr marL="1828800" lvl="3" indent="-342900" algn="l">
              <a:lnSpc>
                <a:spcPct val="94000"/>
              </a:lnSpc>
              <a:spcBef>
                <a:spcPts val="500"/>
              </a:spcBef>
              <a:spcAft>
                <a:spcPts val="0"/>
              </a:spcAft>
              <a:buClr>
                <a:schemeClr val="dk2"/>
              </a:buClr>
              <a:buSzPts val="1800"/>
              <a:buChar char="–"/>
              <a:defRPr/>
            </a:lvl4pPr>
            <a:lvl5pPr marL="2286000" lvl="4" indent="-342900" algn="l">
              <a:lnSpc>
                <a:spcPct val="94000"/>
              </a:lnSpc>
              <a:spcBef>
                <a:spcPts val="500"/>
              </a:spcBef>
              <a:spcAft>
                <a:spcPts val="0"/>
              </a:spcAft>
              <a:buClr>
                <a:schemeClr val="dk2"/>
              </a:buClr>
              <a:buSzPts val="1800"/>
              <a:buChar char="■"/>
              <a:defRPr/>
            </a:lvl5pPr>
            <a:lvl6pPr marL="2743200" lvl="5" indent="-342900" algn="l">
              <a:lnSpc>
                <a:spcPct val="94000"/>
              </a:lnSpc>
              <a:spcBef>
                <a:spcPts val="500"/>
              </a:spcBef>
              <a:spcAft>
                <a:spcPts val="0"/>
              </a:spcAft>
              <a:buClr>
                <a:schemeClr val="dk2"/>
              </a:buClr>
              <a:buSzPts val="1800"/>
              <a:buChar char="–"/>
              <a:defRPr/>
            </a:lvl6pPr>
            <a:lvl7pPr marL="3200400" lvl="6" indent="-342900" algn="l">
              <a:lnSpc>
                <a:spcPct val="94000"/>
              </a:lnSpc>
              <a:spcBef>
                <a:spcPts val="500"/>
              </a:spcBef>
              <a:spcAft>
                <a:spcPts val="0"/>
              </a:spcAft>
              <a:buClr>
                <a:schemeClr val="dk2"/>
              </a:buClr>
              <a:buSzPts val="1800"/>
              <a:buChar char="■"/>
              <a:defRPr/>
            </a:lvl7pPr>
            <a:lvl8pPr marL="3657600" lvl="7" indent="-342900" algn="l">
              <a:lnSpc>
                <a:spcPct val="94000"/>
              </a:lnSpc>
              <a:spcBef>
                <a:spcPts val="500"/>
              </a:spcBef>
              <a:spcAft>
                <a:spcPts val="0"/>
              </a:spcAft>
              <a:buClr>
                <a:schemeClr val="dk2"/>
              </a:buClr>
              <a:buSzPts val="1800"/>
              <a:buChar char="–"/>
              <a:defRPr/>
            </a:lvl8pPr>
            <a:lvl9pPr marL="4114800" lvl="8" indent="-342900" algn="l">
              <a:lnSpc>
                <a:spcPct val="94000"/>
              </a:lnSpc>
              <a:spcBef>
                <a:spcPts val="500"/>
              </a:spcBef>
              <a:spcAft>
                <a:spcPts val="200"/>
              </a:spcAft>
              <a:buClr>
                <a:schemeClr val="dk2"/>
              </a:buClr>
              <a:buSzPts val="1800"/>
              <a:buChar char="■"/>
              <a:defRPr/>
            </a:lvl9pPr>
          </a:lstStyle>
          <a:p>
            <a:endParaRPr/>
          </a:p>
        </p:txBody>
      </p:sp>
      <p:sp>
        <p:nvSpPr>
          <p:cNvPr id="86" name="Google Shape;86;p17"/>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17"/>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17"/>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2"/>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lvl1pPr marR="0" lvl="0" algn="l" rtl="0">
              <a:lnSpc>
                <a:spcPct val="89000"/>
              </a:lnSpc>
              <a:spcBef>
                <a:spcPts val="0"/>
              </a:spcBef>
              <a:spcAft>
                <a:spcPts val="0"/>
              </a:spcAft>
              <a:buClr>
                <a:schemeClr val="dk2"/>
              </a:buClr>
              <a:buSzPts val="4400"/>
              <a:buFont typeface="Libre Franklin"/>
              <a:buNone/>
              <a:defRPr sz="4400" b="0" i="0" u="none" strike="noStrike" cap="none">
                <a:solidFill>
                  <a:schemeClr val="dk2"/>
                </a:solidFill>
                <a:latin typeface="Libre Franklin"/>
                <a:ea typeface="Libre Franklin"/>
                <a:cs typeface="Libre Franklin"/>
                <a:sym typeface="Libre Franklin"/>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1371600" y="2286000"/>
            <a:ext cx="9601200" cy="3581400"/>
          </a:xfrm>
          <a:prstGeom prst="rect">
            <a:avLst/>
          </a:prstGeom>
          <a:noFill/>
          <a:ln>
            <a:noFill/>
          </a:ln>
        </p:spPr>
        <p:txBody>
          <a:bodyPr spcFirstLastPara="1" wrap="square" lIns="91425" tIns="45700" rIns="91425" bIns="45700" anchor="t" anchorCtr="0">
            <a:normAutofit/>
          </a:bodyPr>
          <a:lstStyle>
            <a:lvl1pPr marL="457200" marR="0" lvl="0" indent="-355600" algn="l" rtl="0">
              <a:lnSpc>
                <a:spcPct val="94000"/>
              </a:lnSpc>
              <a:spcBef>
                <a:spcPts val="1000"/>
              </a:spcBef>
              <a:spcAft>
                <a:spcPts val="0"/>
              </a:spcAft>
              <a:buClr>
                <a:schemeClr val="dk2"/>
              </a:buClr>
              <a:buSzPts val="2000"/>
              <a:buFont typeface="Libre Franklin"/>
              <a:buChar char="■"/>
              <a:defRPr sz="2000" b="0" i="0" u="none" strike="noStrike" cap="none">
                <a:solidFill>
                  <a:schemeClr val="dk2"/>
                </a:solidFill>
                <a:latin typeface="Libre Franklin"/>
                <a:ea typeface="Libre Franklin"/>
                <a:cs typeface="Libre Franklin"/>
                <a:sym typeface="Libre Franklin"/>
              </a:defRPr>
            </a:lvl1pPr>
            <a:lvl2pPr marL="914400" marR="0" lvl="1" indent="-355600" algn="l" rtl="0">
              <a:lnSpc>
                <a:spcPct val="94000"/>
              </a:lnSpc>
              <a:spcBef>
                <a:spcPts val="500"/>
              </a:spcBef>
              <a:spcAft>
                <a:spcPts val="0"/>
              </a:spcAft>
              <a:buClr>
                <a:schemeClr val="dk2"/>
              </a:buClr>
              <a:buSzPts val="2000"/>
              <a:buFont typeface="Libre Franklin"/>
              <a:buChar char="–"/>
              <a:defRPr sz="2000" b="0" i="1" u="none" strike="noStrike" cap="none">
                <a:solidFill>
                  <a:schemeClr val="dk2"/>
                </a:solidFill>
                <a:latin typeface="Libre Franklin"/>
                <a:ea typeface="Libre Franklin"/>
                <a:cs typeface="Libre Franklin"/>
                <a:sym typeface="Libre Franklin"/>
              </a:defRPr>
            </a:lvl2pPr>
            <a:lvl3pPr marL="1371600" marR="0" lvl="2" indent="-342900" algn="l" rtl="0">
              <a:lnSpc>
                <a:spcPct val="94000"/>
              </a:lnSpc>
              <a:spcBef>
                <a:spcPts val="500"/>
              </a:spcBef>
              <a:spcAft>
                <a:spcPts val="0"/>
              </a:spcAft>
              <a:buClr>
                <a:schemeClr val="dk2"/>
              </a:buClr>
              <a:buSzPts val="1800"/>
              <a:buFont typeface="Libre Franklin"/>
              <a:buChar char="■"/>
              <a:defRPr sz="1800" b="0" i="0" u="none" strike="noStrike" cap="none">
                <a:solidFill>
                  <a:schemeClr val="dk2"/>
                </a:solidFill>
                <a:latin typeface="Libre Franklin"/>
                <a:ea typeface="Libre Franklin"/>
                <a:cs typeface="Libre Franklin"/>
                <a:sym typeface="Libre Franklin"/>
              </a:defRPr>
            </a:lvl3pPr>
            <a:lvl4pPr marL="1828800" marR="0" lvl="3" indent="-342900" algn="l" rtl="0">
              <a:lnSpc>
                <a:spcPct val="94000"/>
              </a:lnSpc>
              <a:spcBef>
                <a:spcPts val="500"/>
              </a:spcBef>
              <a:spcAft>
                <a:spcPts val="0"/>
              </a:spcAft>
              <a:buClr>
                <a:schemeClr val="dk2"/>
              </a:buClr>
              <a:buSzPts val="1800"/>
              <a:buFont typeface="Libre Franklin"/>
              <a:buChar char="–"/>
              <a:defRPr sz="1800" b="0" i="1" u="none" strike="noStrike" cap="none">
                <a:solidFill>
                  <a:schemeClr val="dk2"/>
                </a:solidFill>
                <a:latin typeface="Libre Franklin"/>
                <a:ea typeface="Libre Franklin"/>
                <a:cs typeface="Libre Franklin"/>
                <a:sym typeface="Libre Franklin"/>
              </a:defRPr>
            </a:lvl4pPr>
            <a:lvl5pPr marL="2286000" marR="0" lvl="4" indent="-330200" algn="l" rtl="0">
              <a:lnSpc>
                <a:spcPct val="94000"/>
              </a:lnSpc>
              <a:spcBef>
                <a:spcPts val="500"/>
              </a:spcBef>
              <a:spcAft>
                <a:spcPts val="0"/>
              </a:spcAft>
              <a:buClr>
                <a:schemeClr val="dk2"/>
              </a:buClr>
              <a:buSzPts val="1600"/>
              <a:buFont typeface="Libre Franklin"/>
              <a:buChar char="■"/>
              <a:defRPr sz="1600" b="0" i="0" u="none" strike="noStrike" cap="none">
                <a:solidFill>
                  <a:schemeClr val="dk2"/>
                </a:solidFill>
                <a:latin typeface="Libre Franklin"/>
                <a:ea typeface="Libre Franklin"/>
                <a:cs typeface="Libre Franklin"/>
                <a:sym typeface="Libre Franklin"/>
              </a:defRPr>
            </a:lvl5pPr>
            <a:lvl6pPr marL="2743200" marR="0" lvl="5" indent="-330200" algn="l" rtl="0">
              <a:lnSpc>
                <a:spcPct val="94000"/>
              </a:lnSpc>
              <a:spcBef>
                <a:spcPts val="500"/>
              </a:spcBef>
              <a:spcAft>
                <a:spcPts val="0"/>
              </a:spcAft>
              <a:buClr>
                <a:schemeClr val="dk2"/>
              </a:buClr>
              <a:buSzPts val="1600"/>
              <a:buFont typeface="Libre Franklin"/>
              <a:buChar char="–"/>
              <a:defRPr sz="1600" b="0" i="1" u="none" strike="noStrike" cap="none">
                <a:solidFill>
                  <a:schemeClr val="dk2"/>
                </a:solidFill>
                <a:latin typeface="Libre Franklin"/>
                <a:ea typeface="Libre Franklin"/>
                <a:cs typeface="Libre Franklin"/>
                <a:sym typeface="Libre Franklin"/>
              </a:defRPr>
            </a:lvl6pPr>
            <a:lvl7pPr marL="3200400" marR="0" lvl="6" indent="-317500" algn="l" rtl="0">
              <a:lnSpc>
                <a:spcPct val="94000"/>
              </a:lnSpc>
              <a:spcBef>
                <a:spcPts val="500"/>
              </a:spcBef>
              <a:spcAft>
                <a:spcPts val="0"/>
              </a:spcAft>
              <a:buClr>
                <a:schemeClr val="dk2"/>
              </a:buClr>
              <a:buSzPts val="1400"/>
              <a:buFont typeface="Libre Franklin"/>
              <a:buChar char="■"/>
              <a:defRPr sz="1400" b="0" i="0" u="none" strike="noStrike" cap="none">
                <a:solidFill>
                  <a:schemeClr val="dk2"/>
                </a:solidFill>
                <a:latin typeface="Libre Franklin"/>
                <a:ea typeface="Libre Franklin"/>
                <a:cs typeface="Libre Franklin"/>
                <a:sym typeface="Libre Franklin"/>
              </a:defRPr>
            </a:lvl7pPr>
            <a:lvl8pPr marL="3657600" marR="0" lvl="7" indent="-317500" algn="l" rtl="0">
              <a:lnSpc>
                <a:spcPct val="94000"/>
              </a:lnSpc>
              <a:spcBef>
                <a:spcPts val="500"/>
              </a:spcBef>
              <a:spcAft>
                <a:spcPts val="0"/>
              </a:spcAft>
              <a:buClr>
                <a:schemeClr val="dk2"/>
              </a:buClr>
              <a:buSzPts val="1400"/>
              <a:buFont typeface="Libre Franklin"/>
              <a:buChar char="–"/>
              <a:defRPr sz="1400" b="0" i="1" u="none" strike="noStrike" cap="none">
                <a:solidFill>
                  <a:schemeClr val="dk2"/>
                </a:solidFill>
                <a:latin typeface="Libre Franklin"/>
                <a:ea typeface="Libre Franklin"/>
                <a:cs typeface="Libre Franklin"/>
                <a:sym typeface="Libre Franklin"/>
              </a:defRPr>
            </a:lvl8pPr>
            <a:lvl9pPr marL="4114800" marR="0" lvl="8" indent="-317500" algn="l" rtl="0">
              <a:lnSpc>
                <a:spcPct val="94000"/>
              </a:lnSpc>
              <a:spcBef>
                <a:spcPts val="500"/>
              </a:spcBef>
              <a:spcAft>
                <a:spcPts val="200"/>
              </a:spcAft>
              <a:buClr>
                <a:schemeClr val="dk2"/>
              </a:buClr>
              <a:buSzPts val="1400"/>
              <a:buFont typeface="Libre Franklin"/>
              <a:buChar char="■"/>
              <a:defRPr sz="1400" b="0" i="0" u="none" strike="noStrike" cap="none">
                <a:solidFill>
                  <a:schemeClr val="dk2"/>
                </a:solidFill>
                <a:latin typeface="Libre Franklin"/>
                <a:ea typeface="Libre Franklin"/>
                <a:cs typeface="Libre Franklin"/>
                <a:sym typeface="Libre Franklin"/>
              </a:defRPr>
            </a:lvl9pPr>
          </a:lstStyle>
          <a:p>
            <a:endParaRPr/>
          </a:p>
        </p:txBody>
      </p:sp>
      <p:sp>
        <p:nvSpPr>
          <p:cNvPr id="8" name="Google Shape;8;p6"/>
          <p:cNvSpPr txBox="1">
            <a:spLocks noGrp="1"/>
          </p:cNvSpPr>
          <p:nvPr>
            <p:ph type="dt" idx="10"/>
          </p:nvPr>
        </p:nvSpPr>
        <p:spPr>
          <a:xfrm>
            <a:off x="1390650" y="6453386"/>
            <a:ext cx="1204572" cy="404614"/>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chemeClr val="dk2"/>
                </a:solidFill>
                <a:latin typeface="Libre Franklin"/>
                <a:ea typeface="Libre Franklin"/>
                <a:cs typeface="Libre Franklin"/>
                <a:sym typeface="Libre Franklin"/>
              </a:defRPr>
            </a:lvl1pPr>
            <a:lvl2pPr marR="0" lvl="1"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2pPr>
            <a:lvl3pPr marR="0" lvl="2"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3pPr>
            <a:lvl4pPr marR="0" lvl="3"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4pPr>
            <a:lvl5pPr marR="0" lvl="4"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5pPr>
            <a:lvl6pPr marR="0" lvl="5"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6pPr>
            <a:lvl7pPr marR="0" lvl="6"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7pPr>
            <a:lvl8pPr marR="0" lvl="7"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8pPr>
            <a:lvl9pPr marR="0" lvl="8"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9pPr>
          </a:lstStyle>
          <a:p>
            <a:endParaRPr/>
          </a:p>
        </p:txBody>
      </p:sp>
      <p:sp>
        <p:nvSpPr>
          <p:cNvPr id="9" name="Google Shape;9;p6"/>
          <p:cNvSpPr txBox="1">
            <a:spLocks noGrp="1"/>
          </p:cNvSpPr>
          <p:nvPr>
            <p:ph type="ftr" idx="11"/>
          </p:nvPr>
        </p:nvSpPr>
        <p:spPr>
          <a:xfrm>
            <a:off x="2893564" y="6453386"/>
            <a:ext cx="6280830" cy="404614"/>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chemeClr val="dk2"/>
                </a:solidFill>
                <a:latin typeface="Libre Franklin"/>
                <a:ea typeface="Libre Franklin"/>
                <a:cs typeface="Libre Franklin"/>
                <a:sym typeface="Libre Franklin"/>
              </a:defRPr>
            </a:lvl1pPr>
            <a:lvl2pPr marR="0" lvl="1"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2pPr>
            <a:lvl3pPr marR="0" lvl="2"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3pPr>
            <a:lvl4pPr marR="0" lvl="3"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4pPr>
            <a:lvl5pPr marR="0" lvl="4"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5pPr>
            <a:lvl6pPr marR="0" lvl="5"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6pPr>
            <a:lvl7pPr marR="0" lvl="6"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7pPr>
            <a:lvl8pPr marR="0" lvl="7"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8pPr>
            <a:lvl9pPr marR="0" lvl="8" algn="l" rtl="0">
              <a:spcBef>
                <a:spcPts val="0"/>
              </a:spcBef>
              <a:spcAft>
                <a:spcPts val="0"/>
              </a:spcAft>
              <a:buSzPts val="1400"/>
              <a:buNone/>
              <a:defRPr sz="1800" b="0" i="0" u="none" strike="noStrike" cap="none">
                <a:solidFill>
                  <a:schemeClr val="dk1"/>
                </a:solidFill>
                <a:latin typeface="Libre Franklin"/>
                <a:ea typeface="Libre Franklin"/>
                <a:cs typeface="Libre Franklin"/>
                <a:sym typeface="Libre Franklin"/>
              </a:defRPr>
            </a:lvl9pPr>
          </a:lstStyle>
          <a:p>
            <a:endParaRPr/>
          </a:p>
        </p:txBody>
      </p:sp>
      <p:sp>
        <p:nvSpPr>
          <p:cNvPr id="10" name="Google Shape;10;p6"/>
          <p:cNvSpPr txBox="1">
            <a:spLocks noGrp="1"/>
          </p:cNvSpPr>
          <p:nvPr>
            <p:ph type="sldNum" idx="12"/>
          </p:nvPr>
        </p:nvSpPr>
        <p:spPr>
          <a:xfrm>
            <a:off x="9472736" y="6453386"/>
            <a:ext cx="1596292" cy="404614"/>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chemeClr val="dk2"/>
                </a:solidFill>
                <a:latin typeface="Libre Franklin"/>
                <a:ea typeface="Libre Franklin"/>
                <a:cs typeface="Libre Franklin"/>
                <a:sym typeface="Libre Franklin"/>
              </a:defRPr>
            </a:lvl1pPr>
            <a:lvl2pPr marL="0" marR="0" lvl="1" indent="0" algn="r" rtl="0">
              <a:spcBef>
                <a:spcPts val="0"/>
              </a:spcBef>
              <a:buNone/>
              <a:defRPr sz="1200" b="0" i="0" u="none" strike="noStrike" cap="none">
                <a:solidFill>
                  <a:schemeClr val="dk2"/>
                </a:solidFill>
                <a:latin typeface="Libre Franklin"/>
                <a:ea typeface="Libre Franklin"/>
                <a:cs typeface="Libre Franklin"/>
                <a:sym typeface="Libre Franklin"/>
              </a:defRPr>
            </a:lvl2pPr>
            <a:lvl3pPr marL="0" marR="0" lvl="2" indent="0" algn="r" rtl="0">
              <a:spcBef>
                <a:spcPts val="0"/>
              </a:spcBef>
              <a:buNone/>
              <a:defRPr sz="1200" b="0" i="0" u="none" strike="noStrike" cap="none">
                <a:solidFill>
                  <a:schemeClr val="dk2"/>
                </a:solidFill>
                <a:latin typeface="Libre Franklin"/>
                <a:ea typeface="Libre Franklin"/>
                <a:cs typeface="Libre Franklin"/>
                <a:sym typeface="Libre Franklin"/>
              </a:defRPr>
            </a:lvl3pPr>
            <a:lvl4pPr marL="0" marR="0" lvl="3" indent="0" algn="r" rtl="0">
              <a:spcBef>
                <a:spcPts val="0"/>
              </a:spcBef>
              <a:buNone/>
              <a:defRPr sz="1200" b="0" i="0" u="none" strike="noStrike" cap="none">
                <a:solidFill>
                  <a:schemeClr val="dk2"/>
                </a:solidFill>
                <a:latin typeface="Libre Franklin"/>
                <a:ea typeface="Libre Franklin"/>
                <a:cs typeface="Libre Franklin"/>
                <a:sym typeface="Libre Franklin"/>
              </a:defRPr>
            </a:lvl4pPr>
            <a:lvl5pPr marL="0" marR="0" lvl="4" indent="0" algn="r" rtl="0">
              <a:spcBef>
                <a:spcPts val="0"/>
              </a:spcBef>
              <a:buNone/>
              <a:defRPr sz="1200" b="0" i="0" u="none" strike="noStrike" cap="none">
                <a:solidFill>
                  <a:schemeClr val="dk2"/>
                </a:solidFill>
                <a:latin typeface="Libre Franklin"/>
                <a:ea typeface="Libre Franklin"/>
                <a:cs typeface="Libre Franklin"/>
                <a:sym typeface="Libre Franklin"/>
              </a:defRPr>
            </a:lvl5pPr>
            <a:lvl6pPr marL="0" marR="0" lvl="5" indent="0" algn="r" rtl="0">
              <a:spcBef>
                <a:spcPts val="0"/>
              </a:spcBef>
              <a:buNone/>
              <a:defRPr sz="1200" b="0" i="0" u="none" strike="noStrike" cap="none">
                <a:solidFill>
                  <a:schemeClr val="dk2"/>
                </a:solidFill>
                <a:latin typeface="Libre Franklin"/>
                <a:ea typeface="Libre Franklin"/>
                <a:cs typeface="Libre Franklin"/>
                <a:sym typeface="Libre Franklin"/>
              </a:defRPr>
            </a:lvl6pPr>
            <a:lvl7pPr marL="0" marR="0" lvl="6" indent="0" algn="r" rtl="0">
              <a:spcBef>
                <a:spcPts val="0"/>
              </a:spcBef>
              <a:buNone/>
              <a:defRPr sz="1200" b="0" i="0" u="none" strike="noStrike" cap="none">
                <a:solidFill>
                  <a:schemeClr val="dk2"/>
                </a:solidFill>
                <a:latin typeface="Libre Franklin"/>
                <a:ea typeface="Libre Franklin"/>
                <a:cs typeface="Libre Franklin"/>
                <a:sym typeface="Libre Franklin"/>
              </a:defRPr>
            </a:lvl7pPr>
            <a:lvl8pPr marL="0" marR="0" lvl="7" indent="0" algn="r" rtl="0">
              <a:spcBef>
                <a:spcPts val="0"/>
              </a:spcBef>
              <a:buNone/>
              <a:defRPr sz="1200" b="0" i="0" u="none" strike="noStrike" cap="none">
                <a:solidFill>
                  <a:schemeClr val="dk2"/>
                </a:solidFill>
                <a:latin typeface="Libre Franklin"/>
                <a:ea typeface="Libre Franklin"/>
                <a:cs typeface="Libre Franklin"/>
                <a:sym typeface="Libre Franklin"/>
              </a:defRPr>
            </a:lvl8pPr>
            <a:lvl9pPr marL="0" marR="0" lvl="8" indent="0" algn="r" rtl="0">
              <a:spcBef>
                <a:spcPts val="0"/>
              </a:spcBef>
              <a:buNone/>
              <a:defRPr sz="1200" b="0" i="0" u="none" strike="noStrike" cap="none">
                <a:solidFill>
                  <a:schemeClr val="dk2"/>
                </a:solidFill>
                <a:latin typeface="Libre Franklin"/>
                <a:ea typeface="Libre Franklin"/>
                <a:cs typeface="Libre Franklin"/>
                <a:sym typeface="Libre Franklin"/>
              </a:defRPr>
            </a:lvl9pPr>
          </a:lstStyle>
          <a:p>
            <a:pPr marL="0" lvl="0" indent="0" algn="r" rtl="0">
              <a:spcBef>
                <a:spcPts val="0"/>
              </a:spcBef>
              <a:spcAft>
                <a:spcPts val="0"/>
              </a:spcAft>
              <a:buNone/>
            </a:pPr>
            <a:fld id="{00000000-1234-1234-1234-123412341234}" type="slidenum">
              <a:rPr lang="en-GB"/>
              <a:t>‹#›</a:t>
            </a:fld>
            <a:endParaRPr/>
          </a:p>
        </p:txBody>
      </p:sp>
      <p:sp>
        <p:nvSpPr>
          <p:cNvPr id="11" name="Google Shape;11;p6" title="Side bar"/>
          <p:cNvSpPr/>
          <p:nvPr/>
        </p:nvSpPr>
        <p:spPr>
          <a:xfrm>
            <a:off x="478095" y="376"/>
            <a:ext cx="228600" cy="68580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1368">
          <p15:clr>
            <a:srgbClr val="F26B43"/>
          </p15:clr>
        </p15:guide>
        <p15:guide id="2" orient="horz" pos="1440">
          <p15:clr>
            <a:srgbClr val="F26B43"/>
          </p15:clr>
        </p15:guide>
        <p15:guide id="3" orient="horz" pos="3696">
          <p15:clr>
            <a:srgbClr val="F26B43"/>
          </p15:clr>
        </p15:guide>
        <p15:guide id="4" orient="horz" pos="432">
          <p15:clr>
            <a:srgbClr val="F26B43"/>
          </p15:clr>
        </p15:guide>
        <p15:guide id="5" orient="horz" pos="1512">
          <p15:clr>
            <a:srgbClr val="F26B43"/>
          </p15:clr>
        </p15:guide>
        <p15:guide id="6" pos="6912">
          <p15:clr>
            <a:srgbClr val="F26B43"/>
          </p15:clr>
        </p15:guide>
        <p15:guide id="7" pos="936">
          <p15:clr>
            <a:srgbClr val="F26B43"/>
          </p15:clr>
        </p15:guide>
        <p15:guide id="8" pos="864">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
          <p:cNvSpPr txBox="1">
            <a:spLocks noGrp="1"/>
          </p:cNvSpPr>
          <p:nvPr>
            <p:ph type="ctrTitle"/>
          </p:nvPr>
        </p:nvSpPr>
        <p:spPr>
          <a:xfrm>
            <a:off x="1915128" y="1788454"/>
            <a:ext cx="8361229" cy="2098226"/>
          </a:xfrm>
          <a:prstGeom prst="rect">
            <a:avLst/>
          </a:prstGeom>
          <a:noFill/>
          <a:ln>
            <a:noFill/>
          </a:ln>
        </p:spPr>
        <p:txBody>
          <a:bodyPr spcFirstLastPara="1" wrap="square" lIns="91425" tIns="45700" rIns="91425" bIns="45700" anchor="b" anchorCtr="0">
            <a:noAutofit/>
          </a:bodyPr>
          <a:lstStyle/>
          <a:p>
            <a:pPr marL="0" lvl="0" indent="0" algn="ctr" rtl="0">
              <a:lnSpc>
                <a:spcPct val="89000"/>
              </a:lnSpc>
              <a:spcBef>
                <a:spcPts val="0"/>
              </a:spcBef>
              <a:spcAft>
                <a:spcPts val="0"/>
              </a:spcAft>
              <a:buClr>
                <a:schemeClr val="dk2"/>
              </a:buClr>
              <a:buSzPts val="6000"/>
              <a:buFont typeface="Libre Franklin"/>
              <a:buNone/>
            </a:pPr>
            <a:r>
              <a:rPr lang="en-GB" sz="6000"/>
              <a:t>LI: TO EXPLORE THE THEME OF A NEW TEXT</a:t>
            </a:r>
            <a:endParaRPr/>
          </a:p>
        </p:txBody>
      </p:sp>
      <p:sp>
        <p:nvSpPr>
          <p:cNvPr id="94" name="Google Shape;94;p1"/>
          <p:cNvSpPr txBox="1">
            <a:spLocks noGrp="1"/>
          </p:cNvSpPr>
          <p:nvPr>
            <p:ph type="subTitle" idx="1"/>
          </p:nvPr>
        </p:nvSpPr>
        <p:spPr>
          <a:xfrm>
            <a:off x="1149532" y="3956279"/>
            <a:ext cx="9858102" cy="1086237"/>
          </a:xfrm>
          <a:prstGeom prst="rect">
            <a:avLst/>
          </a:prstGeom>
          <a:noFill/>
          <a:ln>
            <a:noFill/>
          </a:ln>
        </p:spPr>
        <p:txBody>
          <a:bodyPr spcFirstLastPara="1" wrap="square" lIns="91425" tIns="45700" rIns="91425" bIns="45700" anchor="t" anchorCtr="0">
            <a:normAutofit/>
          </a:bodyPr>
          <a:lstStyle/>
          <a:p>
            <a:pPr marL="0" lvl="0" indent="0" algn="ctr" rtl="0">
              <a:lnSpc>
                <a:spcPct val="102000"/>
              </a:lnSpc>
              <a:spcBef>
                <a:spcPts val="0"/>
              </a:spcBef>
              <a:spcAft>
                <a:spcPts val="0"/>
              </a:spcAft>
              <a:buClr>
                <a:schemeClr val="dk2"/>
              </a:buClr>
              <a:buSzPts val="2127"/>
              <a:buNone/>
            </a:pPr>
            <a:r>
              <a:rPr lang="en-GB" sz="2127"/>
              <a:t>Generate ideas about what the book is about </a:t>
            </a:r>
            <a:endParaRPr/>
          </a:p>
          <a:p>
            <a:pPr marL="0" lvl="0" indent="0" algn="ctr" rtl="0">
              <a:lnSpc>
                <a:spcPct val="102000"/>
              </a:lnSpc>
              <a:spcBef>
                <a:spcPts val="0"/>
              </a:spcBef>
              <a:spcAft>
                <a:spcPts val="0"/>
              </a:spcAft>
              <a:buClr>
                <a:schemeClr val="dk2"/>
              </a:buClr>
              <a:buSzPts val="2127"/>
              <a:buNone/>
            </a:pPr>
            <a:r>
              <a:rPr lang="en-GB" sz="2127"/>
              <a:t>Understand the purpose of the book</a:t>
            </a:r>
            <a:endParaRPr/>
          </a:p>
          <a:p>
            <a:pPr marL="0" lvl="0" indent="0" algn="ctr" rtl="0">
              <a:lnSpc>
                <a:spcPct val="102000"/>
              </a:lnSpc>
              <a:spcBef>
                <a:spcPts val="0"/>
              </a:spcBef>
              <a:spcAft>
                <a:spcPts val="0"/>
              </a:spcAft>
              <a:buClr>
                <a:schemeClr val="dk2"/>
              </a:buClr>
              <a:buSzPts val="2127"/>
              <a:buNone/>
            </a:pPr>
            <a:r>
              <a:rPr lang="en-GB" sz="2127"/>
              <a:t>Identify your favourite line from the book, giving justifications. </a:t>
            </a:r>
            <a:endParaRPr/>
          </a:p>
          <a:p>
            <a:pPr marL="0" lvl="0" indent="0" algn="ctr" rtl="0">
              <a:lnSpc>
                <a:spcPct val="102000"/>
              </a:lnSpc>
              <a:spcBef>
                <a:spcPts val="0"/>
              </a:spcBef>
              <a:spcAft>
                <a:spcPts val="0"/>
              </a:spcAft>
              <a:buClr>
                <a:schemeClr val="dk2"/>
              </a:buClr>
              <a:buSzPts val="2127"/>
              <a:buNone/>
            </a:pPr>
            <a:endParaRPr sz="2127"/>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2"/>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fontScale="90000"/>
          </a:bodyPr>
          <a:lstStyle/>
          <a:p>
            <a:pPr marL="0" lvl="0" indent="0" algn="l" rtl="0">
              <a:lnSpc>
                <a:spcPct val="89000"/>
              </a:lnSpc>
              <a:spcBef>
                <a:spcPts val="0"/>
              </a:spcBef>
              <a:spcAft>
                <a:spcPts val="0"/>
              </a:spcAft>
              <a:buClr>
                <a:schemeClr val="dk2"/>
              </a:buClr>
              <a:buSzPts val="3959"/>
              <a:buFont typeface="Libre Franklin"/>
              <a:buNone/>
            </a:pPr>
            <a:r>
              <a:rPr lang="en-GB" sz="3959" dirty="0"/>
              <a:t>On a sheet of paper answer these six questions. </a:t>
            </a:r>
            <a:br>
              <a:rPr lang="en-GB" sz="3959" dirty="0"/>
            </a:br>
            <a:endParaRPr sz="3959" dirty="0"/>
          </a:p>
        </p:txBody>
      </p:sp>
      <p:sp>
        <p:nvSpPr>
          <p:cNvPr id="100" name="Google Shape;100;p2"/>
          <p:cNvSpPr txBox="1">
            <a:spLocks noGrp="1"/>
          </p:cNvSpPr>
          <p:nvPr>
            <p:ph type="body" idx="1"/>
          </p:nvPr>
        </p:nvSpPr>
        <p:spPr>
          <a:xfrm>
            <a:off x="1362456" y="2862072"/>
            <a:ext cx="9601200" cy="3581400"/>
          </a:xfrm>
          <a:prstGeom prst="rect">
            <a:avLst/>
          </a:prstGeom>
          <a:noFill/>
          <a:ln>
            <a:noFill/>
          </a:ln>
        </p:spPr>
        <p:txBody>
          <a:bodyPr spcFirstLastPara="1" wrap="square" lIns="91425" tIns="45700" rIns="91425" bIns="45700" anchor="t" anchorCtr="0">
            <a:normAutofit/>
          </a:bodyPr>
          <a:lstStyle/>
          <a:p>
            <a:pPr marL="384048" lvl="0" indent="-384048" algn="l" rtl="0">
              <a:lnSpc>
                <a:spcPct val="94000"/>
              </a:lnSpc>
              <a:spcBef>
                <a:spcPts val="0"/>
              </a:spcBef>
              <a:spcAft>
                <a:spcPts val="0"/>
              </a:spcAft>
              <a:buClr>
                <a:schemeClr val="dk2"/>
              </a:buClr>
              <a:buSzPts val="2000"/>
              <a:buChar char="■"/>
            </a:pPr>
            <a:r>
              <a:rPr lang="en-GB"/>
              <a:t>Who is the book for? </a:t>
            </a:r>
            <a:endParaRPr/>
          </a:p>
          <a:p>
            <a:pPr marL="384048" lvl="0" indent="-384048" algn="l" rtl="0">
              <a:lnSpc>
                <a:spcPct val="94000"/>
              </a:lnSpc>
              <a:spcBef>
                <a:spcPts val="1200"/>
              </a:spcBef>
              <a:spcAft>
                <a:spcPts val="0"/>
              </a:spcAft>
              <a:buClr>
                <a:schemeClr val="dk2"/>
              </a:buClr>
              <a:buSzPts val="2000"/>
              <a:buChar char="■"/>
            </a:pPr>
            <a:r>
              <a:rPr lang="en-GB"/>
              <a:t>What is it about? </a:t>
            </a:r>
            <a:endParaRPr/>
          </a:p>
          <a:p>
            <a:pPr marL="384048" lvl="0" indent="-384048" algn="l" rtl="0">
              <a:lnSpc>
                <a:spcPct val="94000"/>
              </a:lnSpc>
              <a:spcBef>
                <a:spcPts val="1200"/>
              </a:spcBef>
              <a:spcAft>
                <a:spcPts val="0"/>
              </a:spcAft>
              <a:buClr>
                <a:schemeClr val="dk2"/>
              </a:buClr>
              <a:buSzPts val="2000"/>
              <a:buChar char="■"/>
            </a:pPr>
            <a:r>
              <a:rPr lang="en-GB"/>
              <a:t>Why was it written? </a:t>
            </a:r>
            <a:endParaRPr/>
          </a:p>
          <a:p>
            <a:pPr marL="384048" lvl="0" indent="-384048" algn="l" rtl="0">
              <a:lnSpc>
                <a:spcPct val="94000"/>
              </a:lnSpc>
              <a:spcBef>
                <a:spcPts val="1200"/>
              </a:spcBef>
              <a:spcAft>
                <a:spcPts val="0"/>
              </a:spcAft>
              <a:buClr>
                <a:schemeClr val="dk2"/>
              </a:buClr>
              <a:buSzPts val="2000"/>
              <a:buChar char="■"/>
            </a:pPr>
            <a:r>
              <a:rPr lang="en-GB"/>
              <a:t>What is the purpose? </a:t>
            </a:r>
            <a:endParaRPr/>
          </a:p>
          <a:p>
            <a:pPr marL="384048" lvl="0" indent="-384048" algn="l" rtl="0">
              <a:lnSpc>
                <a:spcPct val="94000"/>
              </a:lnSpc>
              <a:spcBef>
                <a:spcPts val="1200"/>
              </a:spcBef>
              <a:spcAft>
                <a:spcPts val="0"/>
              </a:spcAft>
              <a:buClr>
                <a:schemeClr val="dk2"/>
              </a:buClr>
              <a:buSzPts val="2000"/>
              <a:buChar char="■"/>
            </a:pPr>
            <a:r>
              <a:rPr lang="en-GB"/>
              <a:t>What is the theme of the book? </a:t>
            </a:r>
            <a:endParaRPr/>
          </a:p>
          <a:p>
            <a:pPr marL="384048" lvl="0" indent="-384048" algn="l" rtl="0">
              <a:lnSpc>
                <a:spcPct val="94000"/>
              </a:lnSpc>
              <a:spcBef>
                <a:spcPts val="1200"/>
              </a:spcBef>
              <a:spcAft>
                <a:spcPts val="0"/>
              </a:spcAft>
              <a:buClr>
                <a:schemeClr val="dk2"/>
              </a:buClr>
              <a:buSzPts val="2000"/>
              <a:buChar char="■"/>
            </a:pPr>
            <a:r>
              <a:rPr lang="en-GB"/>
              <a:t>Why are the messages important and why do you think it is our core text?</a:t>
            </a:r>
            <a:endParaRPr/>
          </a:p>
          <a:p>
            <a:pPr marL="0" lvl="0" indent="0" algn="l" rtl="0">
              <a:lnSpc>
                <a:spcPct val="94000"/>
              </a:lnSpc>
              <a:spcBef>
                <a:spcPts val="1200"/>
              </a:spcBef>
              <a:spcAft>
                <a:spcPts val="0"/>
              </a:spcAft>
              <a:buClr>
                <a:schemeClr val="dk2"/>
              </a:buClr>
              <a:buSzPts val="2000"/>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p3"/>
          <p:cNvSpPr txBox="1">
            <a:spLocks noGrp="1"/>
          </p:cNvSpPr>
          <p:nvPr>
            <p:ph type="title"/>
          </p:nvPr>
        </p:nvSpPr>
        <p:spPr>
          <a:xfrm>
            <a:off x="849086" y="0"/>
            <a:ext cx="9601200" cy="1485900"/>
          </a:xfrm>
          <a:prstGeom prst="rect">
            <a:avLst/>
          </a:prstGeom>
          <a:noFill/>
          <a:ln>
            <a:noFill/>
          </a:ln>
        </p:spPr>
        <p:txBody>
          <a:bodyPr spcFirstLastPara="1" wrap="square" lIns="91425" tIns="45700" rIns="91425" bIns="45700" anchor="t" anchorCtr="0">
            <a:normAutofit/>
          </a:bodyPr>
          <a:lstStyle/>
          <a:p>
            <a:pPr marL="0" lvl="0" indent="0" algn="l" rtl="0">
              <a:lnSpc>
                <a:spcPct val="89000"/>
              </a:lnSpc>
              <a:spcBef>
                <a:spcPts val="0"/>
              </a:spcBef>
              <a:spcAft>
                <a:spcPts val="0"/>
              </a:spcAft>
              <a:buClr>
                <a:schemeClr val="dk2"/>
              </a:buClr>
              <a:buSzPts val="4400"/>
              <a:buFont typeface="Libre Franklin"/>
              <a:buNone/>
            </a:pPr>
            <a:r>
              <a:rPr lang="en-GB"/>
              <a:t>Watch this video</a:t>
            </a:r>
            <a:endParaRPr/>
          </a:p>
        </p:txBody>
      </p:sp>
      <p:pic>
        <p:nvPicPr>
          <p:cNvPr id="106" name="Google Shape;106;p3"/>
          <p:cNvPicPr preferRelativeResize="0">
            <a:picLocks noGrp="1"/>
          </p:cNvPicPr>
          <p:nvPr>
            <p:ph type="body" idx="1"/>
          </p:nvPr>
        </p:nvPicPr>
        <p:blipFill rotWithShape="1">
          <a:blip r:embed="rId3">
            <a:alphaModFix/>
          </a:blip>
          <a:srcRect/>
          <a:stretch/>
        </p:blipFill>
        <p:spPr>
          <a:xfrm>
            <a:off x="966410" y="685800"/>
            <a:ext cx="10981750" cy="617723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4"/>
          <p:cNvSpPr txBox="1">
            <a:spLocks noGrp="1"/>
          </p:cNvSpPr>
          <p:nvPr>
            <p:ph type="title"/>
          </p:nvPr>
        </p:nvSpPr>
        <p:spPr>
          <a:xfrm>
            <a:off x="1371600" y="685800"/>
            <a:ext cx="9601200" cy="1485900"/>
          </a:xfrm>
          <a:prstGeom prst="rect">
            <a:avLst/>
          </a:prstGeom>
          <a:noFill/>
          <a:ln>
            <a:noFill/>
          </a:ln>
        </p:spPr>
        <p:txBody>
          <a:bodyPr spcFirstLastPara="1" wrap="square" lIns="91425" tIns="45700" rIns="91425" bIns="45700" anchor="t" anchorCtr="0">
            <a:normAutofit/>
          </a:bodyPr>
          <a:lstStyle/>
          <a:p>
            <a:pPr marL="0" lvl="0" indent="0" algn="l" rtl="0">
              <a:lnSpc>
                <a:spcPct val="89000"/>
              </a:lnSpc>
              <a:spcBef>
                <a:spcPts val="0"/>
              </a:spcBef>
              <a:spcAft>
                <a:spcPts val="0"/>
              </a:spcAft>
              <a:buClr>
                <a:schemeClr val="dk2"/>
              </a:buClr>
              <a:buSzPts val="3959"/>
              <a:buFont typeface="Libre Franklin"/>
              <a:buNone/>
            </a:pPr>
            <a:r>
              <a:rPr lang="en-GB" sz="3959"/>
              <a:t>On the next slide you have a selection of lines and quotes from the book think carefully about which are your favourites and then try and whittle it down to just one favourite line.</a:t>
            </a:r>
            <a:br>
              <a:rPr lang="en-GB" sz="3959"/>
            </a:br>
            <a:br>
              <a:rPr lang="en-GB" sz="3959"/>
            </a:br>
            <a:r>
              <a:rPr lang="en-GB" sz="3959"/>
              <a:t>On your sheet, as a reflection, you will write an explanation as to why it is your favourite.</a:t>
            </a:r>
            <a:endParaRPr sz="3959"/>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pic>
        <p:nvPicPr>
          <p:cNvPr id="116" name="Google Shape;116;p5"/>
          <p:cNvPicPr preferRelativeResize="0"/>
          <p:nvPr/>
        </p:nvPicPr>
        <p:blipFill rotWithShape="1">
          <a:blip r:embed="rId3">
            <a:alphaModFix/>
          </a:blip>
          <a:srcRect/>
          <a:stretch/>
        </p:blipFill>
        <p:spPr>
          <a:xfrm>
            <a:off x="1898467" y="685800"/>
            <a:ext cx="8828450" cy="5226682"/>
          </a:xfrm>
          <a:prstGeom prst="rect">
            <a:avLst/>
          </a:prstGeom>
          <a:noFill/>
          <a:ln>
            <a:noFill/>
          </a:ln>
        </p:spPr>
      </p:pic>
    </p:spTree>
  </p:cSld>
  <p:clrMapOvr>
    <a:masterClrMapping/>
  </p:clrMapOvr>
</p:sld>
</file>

<file path=ppt/theme/theme1.xml><?xml version="1.0" encoding="utf-8"?>
<a:theme xmlns:a="http://schemas.openxmlformats.org/drawingml/2006/main" name="Crop">
  <a:themeElements>
    <a:clrScheme name="Crop">
      <a:dk1>
        <a:srgbClr val="000000"/>
      </a:dk1>
      <a:lt1>
        <a:srgbClr val="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152</Words>
  <Application>Microsoft Office PowerPoint</Application>
  <PresentationFormat>Widescreen</PresentationFormat>
  <Paragraphs>13</Paragraphs>
  <Slides>5</Slides>
  <Notes>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vt:i4>
      </vt:variant>
    </vt:vector>
  </HeadingPairs>
  <TitlesOfParts>
    <vt:vector size="8" baseType="lpstr">
      <vt:lpstr>Arial</vt:lpstr>
      <vt:lpstr>Libre Franklin</vt:lpstr>
      <vt:lpstr>Crop</vt:lpstr>
      <vt:lpstr>LI: TO EXPLORE THE THEME OF A NEW TEXT</vt:lpstr>
      <vt:lpstr>On a sheet of paper answer these six questions.  </vt:lpstr>
      <vt:lpstr>Watch this video</vt:lpstr>
      <vt:lpstr>On the next slide you have a selection of lines and quotes from the book think carefully about which are your favourites and then try and whittle it down to just one favourite line.  On your sheet, as a reflection, you will write an explanation as to why it is your favourite.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 TO EXPLORE THE THEME OF A NEW TEXT</dc:title>
  <dc:creator>Peter Kerwood</dc:creator>
  <cp:lastModifiedBy>Jacqueline Pizzy</cp:lastModifiedBy>
  <cp:revision>2</cp:revision>
  <dcterms:created xsi:type="dcterms:W3CDTF">2020-09-08T12:55:13Z</dcterms:created>
  <dcterms:modified xsi:type="dcterms:W3CDTF">2020-09-21T14:39:19Z</dcterms:modified>
</cp:coreProperties>
</file>