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6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903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4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84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4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437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779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344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765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650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55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97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8CD25-5C4C-4A6C-B4CC-67CF421E2C7D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B2AEA-2EEE-4534-B5E9-71D1B0BA02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73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1948"/>
          <a:stretch/>
        </p:blipFill>
        <p:spPr>
          <a:xfrm>
            <a:off x="1173707" y="286198"/>
            <a:ext cx="9703559" cy="588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440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88832" y="1205763"/>
            <a:ext cx="6096000" cy="4801314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u="sng" dirty="0"/>
              <a:t>Attitude</a:t>
            </a:r>
          </a:p>
          <a:p>
            <a:r>
              <a:rPr lang="en-GB" dirty="0"/>
              <a:t>Demonstrate loyalty to themselves and others</a:t>
            </a:r>
          </a:p>
          <a:p>
            <a:r>
              <a:rPr lang="en-GB" dirty="0"/>
              <a:t>Consistently demonstrate an understanding of what is right </a:t>
            </a:r>
          </a:p>
          <a:p>
            <a:endParaRPr lang="en-GB" u="sng" dirty="0"/>
          </a:p>
          <a:p>
            <a:r>
              <a:rPr lang="en-GB" u="sng" dirty="0"/>
              <a:t>Honesty</a:t>
            </a:r>
          </a:p>
          <a:p>
            <a:r>
              <a:rPr lang="en-GB" dirty="0"/>
              <a:t>Own up to mistakes</a:t>
            </a:r>
          </a:p>
          <a:p>
            <a:r>
              <a:rPr lang="en-GB" dirty="0"/>
              <a:t>Speak the truth, even when it is difficult</a:t>
            </a:r>
          </a:p>
          <a:p>
            <a:endParaRPr lang="en-GB" dirty="0"/>
          </a:p>
          <a:p>
            <a:r>
              <a:rPr lang="en-GB" u="sng" dirty="0"/>
              <a:t>Pride</a:t>
            </a:r>
          </a:p>
          <a:p>
            <a:r>
              <a:rPr lang="en-GB" dirty="0"/>
              <a:t>Explain and demonstrate what is important to them</a:t>
            </a:r>
          </a:p>
          <a:p>
            <a:r>
              <a:rPr lang="en-GB" dirty="0"/>
              <a:t>Recognise and celebrate their own achievements confidently</a:t>
            </a:r>
          </a:p>
          <a:p>
            <a:endParaRPr lang="en-GB" dirty="0"/>
          </a:p>
          <a:p>
            <a:r>
              <a:rPr lang="en-GB" u="sng" dirty="0"/>
              <a:t>Reflective</a:t>
            </a:r>
          </a:p>
          <a:p>
            <a:r>
              <a:rPr lang="en-GB" dirty="0"/>
              <a:t>Recognise the impact their choices have on themselves, others and the world </a:t>
            </a:r>
          </a:p>
          <a:p>
            <a:r>
              <a:rPr lang="en-GB" dirty="0"/>
              <a:t>Identify their own strengths and next steps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948" y="838030"/>
            <a:ext cx="3176291" cy="30116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02606" y="474969"/>
            <a:ext cx="5028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https://www.youtube.com/watch?v=O5oZ-P1yH7M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0552" y="4435522"/>
            <a:ext cx="317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Integrity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3125" y="400807"/>
            <a:ext cx="1731414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09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6.googleusercontent.com/mGHu-Hp5SRdBoRwE2T6xN6FCerO8kxhsFbsWk1e4sAi7KShkv-P1-BaiXAkFjIf7yZ5BJo8g5xv_JCwcHXriXFpPOMOD_FswIRVuFsubsZ_PwJVEksQDEHMIAT2LIrijVrJ5Cz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94" y="1264100"/>
            <a:ext cx="3709756" cy="355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17743" y="528936"/>
            <a:ext cx="6096000" cy="590931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dirty="0"/>
              <a:t>Drive</a:t>
            </a:r>
          </a:p>
          <a:p>
            <a:r>
              <a:rPr lang="en-GB" dirty="0"/>
              <a:t>Set goals and plan ways to achieve them</a:t>
            </a:r>
          </a:p>
          <a:p>
            <a:r>
              <a:rPr lang="en-GB" dirty="0"/>
              <a:t>Enjoy meeting challenges for their own sake and not for external rewards or praise</a:t>
            </a:r>
          </a:p>
          <a:p>
            <a:endParaRPr lang="en-GB" dirty="0"/>
          </a:p>
          <a:p>
            <a:r>
              <a:rPr lang="en-GB" dirty="0"/>
              <a:t>Curiosity</a:t>
            </a:r>
          </a:p>
          <a:p>
            <a:r>
              <a:rPr lang="en-GB" dirty="0"/>
              <a:t>Explore different perspectives and ideas</a:t>
            </a:r>
          </a:p>
          <a:p>
            <a:r>
              <a:rPr lang="en-GB" dirty="0"/>
              <a:t>Feel confident to say ‘I don’t know’ and seek solutions</a:t>
            </a:r>
          </a:p>
          <a:p>
            <a:endParaRPr lang="en-GB" dirty="0"/>
          </a:p>
          <a:p>
            <a:r>
              <a:rPr lang="en-GB" dirty="0"/>
              <a:t>Questioning</a:t>
            </a:r>
          </a:p>
          <a:p>
            <a:r>
              <a:rPr lang="en-GB" dirty="0"/>
              <a:t>Feel confident to ask questions</a:t>
            </a:r>
          </a:p>
          <a:p>
            <a:r>
              <a:rPr lang="en-GB" dirty="0"/>
              <a:t>Ask purposeful questions (How, What, When, Where, Why)</a:t>
            </a:r>
          </a:p>
          <a:p>
            <a:endParaRPr lang="en-GB" dirty="0"/>
          </a:p>
          <a:p>
            <a:r>
              <a:rPr lang="en-GB" dirty="0"/>
              <a:t>Researching</a:t>
            </a:r>
          </a:p>
          <a:p>
            <a:r>
              <a:rPr lang="en-GB" dirty="0"/>
              <a:t>Answer or solve problems in a systematic way </a:t>
            </a:r>
          </a:p>
          <a:p>
            <a:r>
              <a:rPr lang="en-GB" dirty="0"/>
              <a:t>Seek solutions using a range of sources </a:t>
            </a:r>
          </a:p>
          <a:p>
            <a:endParaRPr lang="en-GB" dirty="0"/>
          </a:p>
          <a:p>
            <a:r>
              <a:rPr lang="en-GB" dirty="0"/>
              <a:t>Critical Thinking</a:t>
            </a:r>
          </a:p>
          <a:p>
            <a:r>
              <a:rPr lang="en-GB" dirty="0"/>
              <a:t>Making connections </a:t>
            </a:r>
          </a:p>
          <a:p>
            <a:r>
              <a:rPr lang="en-GB" dirty="0"/>
              <a:t>Determine the importance and relevance of ideas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68991" y="5008728"/>
            <a:ext cx="3166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Wonder</a:t>
            </a:r>
            <a:r>
              <a:rPr lang="en-GB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49503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cs.google.com/drawings/u/0/d/sKZz-DvJOIKHGRNGnlDg4tw/image?w=92&amp;h=90&amp;rev=1&amp;ac=1&amp;parent=1I28CYssJX6X6oClMkemMB3ko9KrX1Cc6"/>
          <p:cNvSpPr>
            <a:spLocks noChangeAspect="1" noChangeArrowheads="1"/>
          </p:cNvSpPr>
          <p:nvPr/>
        </p:nvSpPr>
        <p:spPr bwMode="auto">
          <a:xfrm>
            <a:off x="127000" y="368490"/>
            <a:ext cx="876300" cy="306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https://docs.google.com/drawings/u/0/d/sKZz-DvJOIKHGRNGnlDg4tw/image?w=92&amp;h=90&amp;rev=1&amp;ac=1&amp;parent=1I28CYssJX6X6oClMkemMB3ko9KrX1Cc6"/>
          <p:cNvSpPr>
            <a:spLocks noChangeAspect="1" noChangeArrowheads="1"/>
          </p:cNvSpPr>
          <p:nvPr/>
        </p:nvSpPr>
        <p:spPr bwMode="auto">
          <a:xfrm>
            <a:off x="1805674" y="3133843"/>
            <a:ext cx="8763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https://docs.google.com/drawings/u/0/d/sKZz-DvJOIKHGRNGnlDg4tw/image?w=92&amp;h=90&amp;rev=1&amp;ac=1&amp;parent=1I28CYssJX6X6oClMkemMB3ko9KrX1Cc6"/>
          <p:cNvSpPr>
            <a:spLocks noChangeAspect="1" noChangeArrowheads="1"/>
          </p:cNvSpPr>
          <p:nvPr/>
        </p:nvSpPr>
        <p:spPr bwMode="auto">
          <a:xfrm>
            <a:off x="127000" y="-182563"/>
            <a:ext cx="8763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https://docs.google.com/drawings/u/0/d/sKZz-DvJOIKHGRNGnlDg4tw/image?w=92&amp;h=90&amp;rev=1&amp;ac=1&amp;parent=1I28CYssJX6X6oClMkemMB3ko9KrX1Cc6"/>
          <p:cNvSpPr>
            <a:spLocks noChangeAspect="1" noChangeArrowheads="1"/>
          </p:cNvSpPr>
          <p:nvPr/>
        </p:nvSpPr>
        <p:spPr bwMode="auto">
          <a:xfrm>
            <a:off x="279400" y="-30163"/>
            <a:ext cx="8763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00" y="1073341"/>
            <a:ext cx="3443986" cy="330759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245289" y="205521"/>
            <a:ext cx="6096000" cy="6186309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dirty="0"/>
              <a:t>Aspiration</a:t>
            </a:r>
          </a:p>
          <a:p>
            <a:r>
              <a:rPr lang="en-GB" dirty="0"/>
              <a:t>Set ambitious and achievable goals </a:t>
            </a:r>
          </a:p>
          <a:p>
            <a:r>
              <a:rPr lang="en-GB" dirty="0"/>
              <a:t>Show a desire and commitment to meet their goals</a:t>
            </a:r>
          </a:p>
          <a:p>
            <a:endParaRPr lang="en-GB" dirty="0"/>
          </a:p>
          <a:p>
            <a:r>
              <a:rPr lang="en-GB" dirty="0"/>
              <a:t>Problem Solving</a:t>
            </a:r>
          </a:p>
          <a:p>
            <a:r>
              <a:rPr lang="en-GB" dirty="0"/>
              <a:t>Identify a problem and possible solutions</a:t>
            </a:r>
          </a:p>
          <a:p>
            <a:r>
              <a:rPr lang="en-GB" dirty="0"/>
              <a:t>Review how well their strategy worked and change their strategy as needed</a:t>
            </a:r>
          </a:p>
          <a:p>
            <a:endParaRPr lang="en-GB" dirty="0"/>
          </a:p>
          <a:p>
            <a:r>
              <a:rPr lang="en-GB" dirty="0"/>
              <a:t>Decision Making</a:t>
            </a:r>
          </a:p>
          <a:p>
            <a:r>
              <a:rPr lang="en-GB" dirty="0"/>
              <a:t>Identify when a decision needs to be made</a:t>
            </a:r>
          </a:p>
          <a:p>
            <a:r>
              <a:rPr lang="en-GB" dirty="0"/>
              <a:t>Evaluate and reflect on possible options</a:t>
            </a:r>
          </a:p>
          <a:p>
            <a:endParaRPr lang="en-GB" dirty="0"/>
          </a:p>
          <a:p>
            <a:r>
              <a:rPr lang="en-GB" dirty="0"/>
              <a:t>Respect</a:t>
            </a:r>
          </a:p>
          <a:p>
            <a:r>
              <a:rPr lang="en-GB" dirty="0"/>
              <a:t>Consistently value the ideas, opinions and feelings of others </a:t>
            </a:r>
          </a:p>
          <a:p>
            <a:r>
              <a:rPr lang="en-GB" dirty="0"/>
              <a:t>Be aware of and care for others, their environment, and the world around them  </a:t>
            </a:r>
          </a:p>
          <a:p>
            <a:endParaRPr lang="en-GB" dirty="0"/>
          </a:p>
          <a:p>
            <a:r>
              <a:rPr lang="en-GB" dirty="0"/>
              <a:t>Organisation </a:t>
            </a:r>
          </a:p>
          <a:p>
            <a:r>
              <a:rPr lang="en-GB" dirty="0"/>
              <a:t>Look after their belongings and their environment </a:t>
            </a:r>
          </a:p>
          <a:p>
            <a:r>
              <a:rPr lang="en-GB" dirty="0"/>
              <a:t>Think and plan ahead for possible outcomes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3300" y="4967785"/>
            <a:ext cx="3443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Leadership</a:t>
            </a:r>
            <a:r>
              <a:rPr lang="en-GB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7333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lh5.googleusercontent.com/4Dg39tcI36WuZxDEg8FBtUHv9JV4IDN2OPs_P2mzi63kEkSKdt_Tp526zsOXqhV-Xv_ri_vKUrPoXxAk4Ap5NcxA9ANgmxuJyAQjNsdHCGjCLvQ_K8I2Zzh9MDRrJP4NGp6Zs7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02" y="396354"/>
            <a:ext cx="4579732" cy="45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400234" y="144777"/>
            <a:ext cx="6096000" cy="6186309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dirty="0"/>
              <a:t>Collaboration</a:t>
            </a:r>
          </a:p>
          <a:p>
            <a:r>
              <a:rPr lang="en-GB" dirty="0"/>
              <a:t>Be receptive to the ideas and preferences of others</a:t>
            </a:r>
          </a:p>
          <a:p>
            <a:r>
              <a:rPr lang="en-GB" dirty="0"/>
              <a:t>Work together to achieve a common goal </a:t>
            </a:r>
          </a:p>
          <a:p>
            <a:endParaRPr lang="en-GB" dirty="0"/>
          </a:p>
          <a:p>
            <a:r>
              <a:rPr lang="en-GB" dirty="0"/>
              <a:t>Communication</a:t>
            </a:r>
          </a:p>
          <a:p>
            <a:r>
              <a:rPr lang="en-GB" dirty="0"/>
              <a:t>Listen to others and respond appropriately</a:t>
            </a:r>
          </a:p>
          <a:p>
            <a:r>
              <a:rPr lang="en-GB" dirty="0"/>
              <a:t>Speak confidently when sharing their ideas, opinions and feelings with others</a:t>
            </a:r>
          </a:p>
          <a:p>
            <a:endParaRPr lang="en-GB" dirty="0"/>
          </a:p>
          <a:p>
            <a:r>
              <a:rPr lang="en-GB" dirty="0"/>
              <a:t>Empathy</a:t>
            </a:r>
          </a:p>
          <a:p>
            <a:r>
              <a:rPr lang="en-GB" dirty="0"/>
              <a:t>Be aware of and understand the feelings and emotions of others</a:t>
            </a:r>
          </a:p>
          <a:p>
            <a:r>
              <a:rPr lang="en-GB" dirty="0"/>
              <a:t>View a situation from the perspective of others</a:t>
            </a:r>
          </a:p>
          <a:p>
            <a:endParaRPr lang="en-GB" dirty="0"/>
          </a:p>
          <a:p>
            <a:r>
              <a:rPr lang="en-GB" dirty="0"/>
              <a:t>Kindness</a:t>
            </a:r>
          </a:p>
          <a:p>
            <a:r>
              <a:rPr lang="en-GB" dirty="0"/>
              <a:t>Show consideration for others</a:t>
            </a:r>
          </a:p>
          <a:p>
            <a:r>
              <a:rPr lang="en-GB" dirty="0"/>
              <a:t>Look for ways to promote peace </a:t>
            </a:r>
          </a:p>
          <a:p>
            <a:endParaRPr lang="en-GB" dirty="0"/>
          </a:p>
          <a:p>
            <a:r>
              <a:rPr lang="en-GB" dirty="0"/>
              <a:t>Sharing</a:t>
            </a:r>
          </a:p>
          <a:p>
            <a:r>
              <a:rPr lang="en-GB" dirty="0"/>
              <a:t>Put the needs and wants of others before their own </a:t>
            </a:r>
          </a:p>
          <a:p>
            <a:r>
              <a:rPr lang="en-GB" dirty="0"/>
              <a:t>Negotiate with others to reach a compromise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10185" y="5186149"/>
            <a:ext cx="3507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Relationships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47345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lh5.googleusercontent.com/VupZO04itMftuy-GrR3_28x_nwBxmlRNIi6H1IQNVPw3e-WH72k0muI9RsuS0gyD3cf2oYeOoJWh-_bJSYYqicWYONbPKiFtkomid6HG9Gx9-0XOMCpnE7T4zJGWbIHQYqVMj2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525" y="1252678"/>
            <a:ext cx="2998337" cy="286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40082" y="608338"/>
            <a:ext cx="6096000" cy="590931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dirty="0"/>
              <a:t>Adaptability</a:t>
            </a:r>
          </a:p>
          <a:p>
            <a:r>
              <a:rPr lang="en-GB" dirty="0"/>
              <a:t>Respond appropriately to changes in their routines</a:t>
            </a:r>
          </a:p>
          <a:p>
            <a:r>
              <a:rPr lang="en-GB" dirty="0"/>
              <a:t>Apply skills and strategies to a range of situations</a:t>
            </a:r>
          </a:p>
          <a:p>
            <a:endParaRPr lang="en-GB" dirty="0"/>
          </a:p>
          <a:p>
            <a:r>
              <a:rPr lang="en-GB" dirty="0"/>
              <a:t>Effort</a:t>
            </a:r>
          </a:p>
          <a:p>
            <a:r>
              <a:rPr lang="en-GB" dirty="0"/>
              <a:t>Persist with an activity even when challenges occur </a:t>
            </a:r>
          </a:p>
          <a:p>
            <a:r>
              <a:rPr lang="en-GB" dirty="0"/>
              <a:t>Maintain focus and high levels of energy for a period of time</a:t>
            </a:r>
          </a:p>
          <a:p>
            <a:endParaRPr lang="en-GB" dirty="0"/>
          </a:p>
          <a:p>
            <a:r>
              <a:rPr lang="en-GB" dirty="0"/>
              <a:t>Motivation</a:t>
            </a:r>
          </a:p>
          <a:p>
            <a:r>
              <a:rPr lang="en-GB" dirty="0"/>
              <a:t>Set high expectations for themselves</a:t>
            </a:r>
          </a:p>
          <a:p>
            <a:r>
              <a:rPr lang="en-GB" dirty="0"/>
              <a:t>Meet challenges for their own sake and take pride in their accomplishments </a:t>
            </a:r>
          </a:p>
          <a:p>
            <a:endParaRPr lang="en-GB" dirty="0"/>
          </a:p>
          <a:p>
            <a:r>
              <a:rPr lang="en-GB" dirty="0"/>
              <a:t>Reflective</a:t>
            </a:r>
          </a:p>
          <a:p>
            <a:r>
              <a:rPr lang="en-GB" dirty="0"/>
              <a:t>Review how well their approach worked</a:t>
            </a:r>
          </a:p>
          <a:p>
            <a:r>
              <a:rPr lang="en-GB" dirty="0"/>
              <a:t>Identify next steps and appropriate strategies to achieve them </a:t>
            </a:r>
          </a:p>
          <a:p>
            <a:endParaRPr lang="en-GB" dirty="0"/>
          </a:p>
          <a:p>
            <a:r>
              <a:rPr lang="en-GB" dirty="0"/>
              <a:t>Resilience</a:t>
            </a:r>
          </a:p>
          <a:p>
            <a:r>
              <a:rPr lang="en-GB" dirty="0"/>
              <a:t>Recognise the value of challenge </a:t>
            </a:r>
          </a:p>
          <a:p>
            <a:r>
              <a:rPr lang="en-GB" dirty="0"/>
              <a:t>Bounce back after difficulties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33015" y="4490115"/>
            <a:ext cx="3248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err="1"/>
              <a:t>Mindset</a:t>
            </a:r>
            <a:r>
              <a:rPr lang="en-GB" sz="4400" b="1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2465289" y="242333"/>
            <a:ext cx="4959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https://www.youtube.com/watch?v=vRQkxeBDEF0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0752" y="239006"/>
            <a:ext cx="1678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video:</a:t>
            </a:r>
          </a:p>
        </p:txBody>
      </p:sp>
    </p:spTree>
    <p:extLst>
      <p:ext uri="{BB962C8B-B14F-4D97-AF65-F5344CB8AC3E}">
        <p14:creationId xmlns:p14="http://schemas.microsoft.com/office/powerpoint/2010/main" val="544731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1074</TotalTime>
  <Words>448</Words>
  <Application>Microsoft Office PowerPoint</Application>
  <PresentationFormat>Widescreen</PresentationFormat>
  <Paragraphs>104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West Thornton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Adesina</dc:creator>
  <cp:lastModifiedBy>Jacqueline Pizzy</cp:lastModifiedBy>
  <cp:revision>4</cp:revision>
  <dcterms:created xsi:type="dcterms:W3CDTF">2020-09-09T21:37:40Z</dcterms:created>
  <dcterms:modified xsi:type="dcterms:W3CDTF">2020-09-21T11:11:20Z</dcterms:modified>
</cp:coreProperties>
</file>