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6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9" r:id="rId30"/>
    <p:sldId id="290" r:id="rId31"/>
    <p:sldId id="291" r:id="rId32"/>
    <p:sldId id="292" r:id="rId33"/>
    <p:sldId id="293" r:id="rId34"/>
    <p:sldId id="294" r:id="rId35"/>
  </p:sldIdLst>
  <p:sldSz cx="12192000" cy="6858000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Century Gothic" panose="020B0502020202020204" pitchFamily="34" charset="0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0" roundtripDataSignature="AMtx7mhjkU6llcNf6pJOprADJAZmV5Yg7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35"/>
  </p:normalViewPr>
  <p:slideViewPr>
    <p:cSldViewPr snapToGrid="0" snapToObjects="1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50" Type="http://customschemas.google.com/relationships/presentationmetadata" Target="meta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5" name="Google Shape;12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6" name="Google Shape;1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2" name="Google Shape;14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7" name="Google Shape;14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8" name="Google Shape;15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4" name="Google Shape;16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0" name="Google Shape;17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2" name="Google Shape;1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0" name="Google Shape;20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1" name="Google Shape;21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6" name="Google Shape;21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2" name="Google Shape;22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4" name="Google Shape;23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9" name="Google Shape;23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5" name="Google Shape;24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0" name="Google Shape;25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7" name="Google Shape;25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2" name="Google Shape;26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4" name="Google Shape;274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5" name="Google Shape;28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0" name="Google Shape;290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1" name="Google Shape;301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4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4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4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4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4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5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 r="62119"/>
          <a:stretch/>
        </p:blipFill>
        <p:spPr>
          <a:xfrm>
            <a:off x="326466" y="316754"/>
            <a:ext cx="3626969" cy="621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4467038" y="-513603"/>
            <a:ext cx="6858000" cy="78852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 r="62119"/>
          <a:stretch/>
        </p:blipFill>
        <p:spPr>
          <a:xfrm>
            <a:off x="326466" y="316754"/>
            <a:ext cx="3626969" cy="621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4044950" y="-527050"/>
            <a:ext cx="6858000" cy="791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"/>
          <p:cNvSpPr txBox="1"/>
          <p:nvPr/>
        </p:nvSpPr>
        <p:spPr>
          <a:xfrm>
            <a:off x="754742" y="348343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Before we start-  let’s practice some of the sounds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11" name="Google Shape;111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0788" y="1671782"/>
            <a:ext cx="7210425" cy="4591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"/>
          <p:cNvSpPr txBox="1"/>
          <p:nvPr/>
        </p:nvSpPr>
        <p:spPr>
          <a:xfrm>
            <a:off x="754742" y="0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Now let’s practice some of the words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7" name="Google Shape;117;p6"/>
          <p:cNvSpPr txBox="1"/>
          <p:nvPr/>
        </p:nvSpPr>
        <p:spPr>
          <a:xfrm>
            <a:off x="4151600" y="1379575"/>
            <a:ext cx="5381100" cy="4719600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</a:t>
            </a: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ell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after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day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back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afraid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 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958353" y="-1694329"/>
            <a:ext cx="6858000" cy="102466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38673" y="321328"/>
            <a:ext cx="8715562" cy="65366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3" name="Google Shape;13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870" y="796045"/>
            <a:ext cx="7445187" cy="55838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0791" y="0"/>
            <a:ext cx="9656857" cy="665769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0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2353" y="159964"/>
            <a:ext cx="10273554" cy="66980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723527" y="-352238"/>
            <a:ext cx="6858000" cy="7562476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2"/>
          <p:cNvSpPr txBox="1"/>
          <p:nvPr/>
        </p:nvSpPr>
        <p:spPr>
          <a:xfrm>
            <a:off x="7485530" y="1267933"/>
            <a:ext cx="4706470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experience does this make you think of ?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makes me think of ... because. ...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"/>
          <p:cNvSpPr txBox="1"/>
          <p:nvPr/>
        </p:nvSpPr>
        <p:spPr>
          <a:xfrm>
            <a:off x="754742" y="0"/>
            <a:ext cx="998582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Now let’s practice some of the words we might find in the text. </a:t>
            </a: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1" name="Google Shape;161;p14"/>
          <p:cNvSpPr txBox="1"/>
          <p:nvPr/>
        </p:nvSpPr>
        <p:spPr>
          <a:xfrm>
            <a:off x="3378025" y="1323439"/>
            <a:ext cx="5571600" cy="5478300"/>
          </a:xfrm>
          <a:prstGeom prst="rect">
            <a:avLst/>
          </a:prstGeom>
          <a:noFill/>
          <a:ln w="127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</a:t>
            </a:r>
            <a:r>
              <a:rPr lang="en-US" sz="5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idea  </a:t>
            </a:r>
            <a:endParaRPr sz="5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high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bird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US" sz="50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         flew</a:t>
            </a:r>
            <a:endParaRPr sz="50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540187" y="-1386357"/>
            <a:ext cx="6858000" cy="9630713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5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6321" y="240646"/>
            <a:ext cx="10382996" cy="6617354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6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7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9" name="Google Shape;179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563" y="796045"/>
            <a:ext cx="10488707" cy="59301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8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85" name="Google Shape;185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5834" y="796045"/>
            <a:ext cx="11187954" cy="59704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6014" y="0"/>
            <a:ext cx="10867092" cy="6758548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9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2226" y="211791"/>
            <a:ext cx="11136033" cy="6677865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0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805842"/>
            <a:ext cx="7854135" cy="4709833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1"/>
          <p:cNvSpPr txBox="1"/>
          <p:nvPr/>
        </p:nvSpPr>
        <p:spPr>
          <a:xfrm>
            <a:off x="7897906" y="1114470"/>
            <a:ext cx="4294094" cy="5016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experience does this make you think of 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makes me think of ... because. ...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458" y="0"/>
            <a:ext cx="10381130" cy="69386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9120" y="0"/>
            <a:ext cx="11028455" cy="7061106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4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62154" y="0"/>
            <a:ext cx="9656857" cy="6919913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5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6320" y="695885"/>
            <a:ext cx="10490574" cy="6092918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6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Google Shape;236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1167" y="-1"/>
            <a:ext cx="10678833" cy="67988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1849" y="301158"/>
            <a:ext cx="10436785" cy="6556842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8"/>
          <p:cNvSpPr txBox="1"/>
          <p:nvPr/>
        </p:nvSpPr>
        <p:spPr>
          <a:xfrm>
            <a:off x="295835" y="242047"/>
            <a:ext cx="9789459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3000" b="0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693895" y="-2021541"/>
            <a:ext cx="6858000" cy="10901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244662" y="-244662"/>
            <a:ext cx="6858000" cy="7347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6241287" y="1496000"/>
            <a:ext cx="6078071" cy="3865997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30"/>
          <p:cNvSpPr txBox="1"/>
          <p:nvPr/>
        </p:nvSpPr>
        <p:spPr>
          <a:xfrm>
            <a:off x="0" y="13445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1167" y="615203"/>
            <a:ext cx="9603068" cy="6072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6646225" y="1534690"/>
            <a:ext cx="6078071" cy="3865997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2"/>
          <p:cNvSpPr txBox="1"/>
          <p:nvPr/>
        </p:nvSpPr>
        <p:spPr>
          <a:xfrm>
            <a:off x="349624" y="228598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950259" y="959309"/>
            <a:ext cx="4294094" cy="378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Have you ever felt like this before?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reminds me of ... </a:t>
            </a:r>
            <a:endParaRPr sz="4000" b="0" i="0" u="none" strike="noStrike" cap="none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23519" y="0"/>
            <a:ext cx="9414809" cy="6637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4273" y="265580"/>
            <a:ext cx="10571255" cy="6698036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35"/>
          <p:cNvSpPr txBox="1"/>
          <p:nvPr/>
        </p:nvSpPr>
        <p:spPr>
          <a:xfrm>
            <a:off x="349624" y="228598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956" y="211790"/>
            <a:ext cx="10248526" cy="6516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1472" y="265578"/>
            <a:ext cx="10060269" cy="6314795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37"/>
          <p:cNvSpPr txBox="1"/>
          <p:nvPr/>
        </p:nvSpPr>
        <p:spPr>
          <a:xfrm>
            <a:off x="349624" y="228598"/>
            <a:ext cx="978945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sng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LI – to make links with my own life </a:t>
            </a:r>
            <a:endParaRPr sz="2000" b="1" i="0" u="sng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Google Shape;29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0790" y="321329"/>
            <a:ext cx="9199657" cy="65366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8974" y="1059328"/>
            <a:ext cx="9743143" cy="46257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259</Words>
  <Application>Microsoft Office PowerPoint</Application>
  <PresentationFormat>Widescreen</PresentationFormat>
  <Paragraphs>39</Paragraphs>
  <Slides>34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Jacqueline Pizzy</dc:creator>
  <cp:lastModifiedBy>Jacqueline Pizzy</cp:lastModifiedBy>
  <cp:revision>3</cp:revision>
  <dcterms:modified xsi:type="dcterms:W3CDTF">2020-09-21T13:34:48Z</dcterms:modified>
</cp:coreProperties>
</file>