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2" r:id="rId4"/>
  </p:sldMasterIdLst>
  <p:notesMasterIdLst>
    <p:notesMasterId r:id="rId23"/>
  </p:notesMasterIdLst>
  <p:handoutMasterIdLst>
    <p:handoutMasterId r:id="rId24"/>
  </p:handoutMasterIdLst>
  <p:sldIdLst>
    <p:sldId id="270" r:id="rId5"/>
    <p:sldId id="313" r:id="rId6"/>
    <p:sldId id="314" r:id="rId7"/>
    <p:sldId id="315" r:id="rId8"/>
    <p:sldId id="316" r:id="rId9"/>
    <p:sldId id="317" r:id="rId10"/>
    <p:sldId id="271" r:id="rId11"/>
    <p:sldId id="312" r:id="rId12"/>
    <p:sldId id="273" r:id="rId13"/>
    <p:sldId id="321" r:id="rId14"/>
    <p:sldId id="281" r:id="rId15"/>
    <p:sldId id="282" r:id="rId16"/>
    <p:sldId id="290" r:id="rId17"/>
    <p:sldId id="286" r:id="rId18"/>
    <p:sldId id="318" r:id="rId19"/>
    <p:sldId id="319" r:id="rId20"/>
    <p:sldId id="320" r:id="rId21"/>
    <p:sldId id="287" r:id="rId22"/>
  </p:sldIdLst>
  <p:sldSz cx="9144000" cy="6858000" type="screen4x3"/>
  <p:notesSz cx="6858000" cy="9144000"/>
  <p:defaultTextStyle>
    <a:defPPr>
      <a:defRPr lang="en-GB"/>
    </a:defPPr>
    <a:lvl1pPr algn="l" rtl="0" fontAlgn="base">
      <a:spcBef>
        <a:spcPct val="20000"/>
      </a:spcBef>
      <a:spcAft>
        <a:spcPct val="0"/>
      </a:spcAft>
      <a:buClr>
        <a:srgbClr val="00628C"/>
      </a:buClr>
      <a:buFont typeface="Arial" charset="0"/>
      <a:buChar char="●"/>
      <a:defRPr sz="2800" kern="1200">
        <a:solidFill>
          <a:schemeClr val="tx1"/>
        </a:solidFill>
        <a:latin typeface="Arial" charset="0"/>
        <a:ea typeface="+mn-ea"/>
        <a:cs typeface="+mn-cs"/>
      </a:defRPr>
    </a:lvl1pPr>
    <a:lvl2pPr marL="457200" algn="l" rtl="0" fontAlgn="base">
      <a:spcBef>
        <a:spcPct val="20000"/>
      </a:spcBef>
      <a:spcAft>
        <a:spcPct val="0"/>
      </a:spcAft>
      <a:buClr>
        <a:srgbClr val="00628C"/>
      </a:buClr>
      <a:buFont typeface="Arial" charset="0"/>
      <a:buChar char="●"/>
      <a:defRPr sz="2800" kern="1200">
        <a:solidFill>
          <a:schemeClr val="tx1"/>
        </a:solidFill>
        <a:latin typeface="Arial" charset="0"/>
        <a:ea typeface="+mn-ea"/>
        <a:cs typeface="+mn-cs"/>
      </a:defRPr>
    </a:lvl2pPr>
    <a:lvl3pPr marL="914400" algn="l" rtl="0" fontAlgn="base">
      <a:spcBef>
        <a:spcPct val="20000"/>
      </a:spcBef>
      <a:spcAft>
        <a:spcPct val="0"/>
      </a:spcAft>
      <a:buClr>
        <a:srgbClr val="00628C"/>
      </a:buClr>
      <a:buFont typeface="Arial" charset="0"/>
      <a:buChar char="●"/>
      <a:defRPr sz="2800" kern="1200">
        <a:solidFill>
          <a:schemeClr val="tx1"/>
        </a:solidFill>
        <a:latin typeface="Arial" charset="0"/>
        <a:ea typeface="+mn-ea"/>
        <a:cs typeface="+mn-cs"/>
      </a:defRPr>
    </a:lvl3pPr>
    <a:lvl4pPr marL="1371600" algn="l" rtl="0" fontAlgn="base">
      <a:spcBef>
        <a:spcPct val="20000"/>
      </a:spcBef>
      <a:spcAft>
        <a:spcPct val="0"/>
      </a:spcAft>
      <a:buClr>
        <a:srgbClr val="00628C"/>
      </a:buClr>
      <a:buFont typeface="Arial" charset="0"/>
      <a:buChar char="●"/>
      <a:defRPr sz="2800" kern="1200">
        <a:solidFill>
          <a:schemeClr val="tx1"/>
        </a:solidFill>
        <a:latin typeface="Arial" charset="0"/>
        <a:ea typeface="+mn-ea"/>
        <a:cs typeface="+mn-cs"/>
      </a:defRPr>
    </a:lvl4pPr>
    <a:lvl5pPr marL="1828800" algn="l" rtl="0" fontAlgn="base">
      <a:spcBef>
        <a:spcPct val="20000"/>
      </a:spcBef>
      <a:spcAft>
        <a:spcPct val="0"/>
      </a:spcAft>
      <a:buClr>
        <a:srgbClr val="00628C"/>
      </a:buClr>
      <a:buFont typeface="Arial" charset="0"/>
      <a:buChar char="●"/>
      <a:defRPr sz="2800" kern="1200">
        <a:solidFill>
          <a:schemeClr val="tx1"/>
        </a:solidFill>
        <a:latin typeface="Arial" charset="0"/>
        <a:ea typeface="+mn-ea"/>
        <a:cs typeface="+mn-cs"/>
      </a:defRPr>
    </a:lvl5pPr>
    <a:lvl6pPr marL="2286000" algn="l" defTabSz="914400" rtl="0" eaLnBrk="1" latinLnBrk="0" hangingPunct="1">
      <a:defRPr sz="2800" kern="1200">
        <a:solidFill>
          <a:schemeClr val="tx1"/>
        </a:solidFill>
        <a:latin typeface="Arial" charset="0"/>
        <a:ea typeface="+mn-ea"/>
        <a:cs typeface="+mn-cs"/>
      </a:defRPr>
    </a:lvl6pPr>
    <a:lvl7pPr marL="2743200" algn="l" defTabSz="914400" rtl="0" eaLnBrk="1" latinLnBrk="0" hangingPunct="1">
      <a:defRPr sz="2800" kern="1200">
        <a:solidFill>
          <a:schemeClr val="tx1"/>
        </a:solidFill>
        <a:latin typeface="Arial" charset="0"/>
        <a:ea typeface="+mn-ea"/>
        <a:cs typeface="+mn-cs"/>
      </a:defRPr>
    </a:lvl7pPr>
    <a:lvl8pPr marL="3200400" algn="l" defTabSz="914400" rtl="0" eaLnBrk="1" latinLnBrk="0" hangingPunct="1">
      <a:defRPr sz="2800" kern="1200">
        <a:solidFill>
          <a:schemeClr val="tx1"/>
        </a:solidFill>
        <a:latin typeface="Arial" charset="0"/>
        <a:ea typeface="+mn-ea"/>
        <a:cs typeface="+mn-cs"/>
      </a:defRPr>
    </a:lvl8pPr>
    <a:lvl9pPr marL="3657600" algn="l" defTabSz="914400" rtl="0" eaLnBrk="1" latinLnBrk="0" hangingPunct="1">
      <a:defRPr sz="28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Sam Radford" initials="SR [6]" lastIdx="1" clrIdx="6"/>
  <p:cmAuthor id="1" name="Yvette" initials="YS" lastIdx="36" clrIdx="0"/>
  <p:cmAuthor id="8" name="Sam Radford" initials="SR [7]" lastIdx="1" clrIdx="7"/>
  <p:cmAuthor id="2" name="Sam Radford" initials="SR" lastIdx="3" clrIdx="1"/>
  <p:cmAuthor id="9" name="Debbie Morgan" initials="DM" lastIdx="13" clrIdx="8"/>
  <p:cmAuthor id="3" name="Sam Radford" initials="SR [2]" lastIdx="1" clrIdx="2"/>
  <p:cmAuthor id="4" name="Sam Radford" initials="SR [3]" lastIdx="0" clrIdx="3"/>
  <p:cmAuthor id="5" name="Sam Radford" initials="SR [4]" lastIdx="1" clrIdx="4"/>
  <p:cmAuthor id="6" name="Sam Radford" initials="SR [5]" lastIdx="1"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clrMru>
    <a:srgbClr val="FF6600"/>
    <a:srgbClr val="82CBDD"/>
    <a:srgbClr val="FB3300"/>
    <a:srgbClr val="B4C7E7"/>
    <a:srgbClr val="02628C"/>
    <a:srgbClr val="00628C"/>
    <a:srgbClr val="C8E2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223"/>
    <p:restoredTop sz="94225" autoAdjust="0"/>
  </p:normalViewPr>
  <p:slideViewPr>
    <p:cSldViewPr>
      <p:cViewPr varScale="1">
        <p:scale>
          <a:sx n="108" d="100"/>
          <a:sy n="108" d="100"/>
        </p:scale>
        <p:origin x="2130" y="96"/>
      </p:cViewPr>
      <p:guideLst>
        <p:guide orient="horz" pos="2160"/>
        <p:guide pos="2880"/>
      </p:guideLst>
    </p:cSldViewPr>
  </p:slideViewPr>
  <p:notesTextViewPr>
    <p:cViewPr>
      <p:scale>
        <a:sx n="100" d="100"/>
        <a:sy n="100" d="100"/>
      </p:scale>
      <p:origin x="0" y="0"/>
    </p:cViewPr>
  </p:notesTextViewPr>
  <p:notesViewPr>
    <p:cSldViewPr>
      <p:cViewPr varScale="1">
        <p:scale>
          <a:sx n="99" d="100"/>
          <a:sy n="99" d="100"/>
        </p:scale>
        <p:origin x="3064" y="1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9C2368A-073F-454C-AA2E-3C44DC4C47C1}" type="datetimeFigureOut">
              <a:rPr lang="en-US" smtClean="0"/>
              <a:pPr/>
              <a:t>9/18/2020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55692D-1BD2-0646-89ED-8056ECA92CC7}" type="slidenum">
              <a:rPr lang="en-US" smtClean="0"/>
              <a:pPr/>
              <a:t>‹#›</a:t>
            </a:fld>
            <a:endParaRPr lang="en-US"/>
          </a:p>
        </p:txBody>
      </p:sp>
    </p:spTree>
    <p:extLst>
      <p:ext uri="{BB962C8B-B14F-4D97-AF65-F5344CB8AC3E}">
        <p14:creationId xmlns:p14="http://schemas.microsoft.com/office/powerpoint/2010/main" val="8212571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D82ED8-BF9E-1842-9745-8BACABFF8F0C}" type="datetimeFigureOut">
              <a:rPr lang="en-US" smtClean="0"/>
              <a:pPr/>
              <a:t>9/18/2020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B2033A-FB0F-7949-A9F0-CBC790DC54B4}" type="slidenum">
              <a:rPr lang="en-US" smtClean="0"/>
              <a:pPr/>
              <a:t>‹#›</a:t>
            </a:fld>
            <a:endParaRPr lang="en-US"/>
          </a:p>
        </p:txBody>
      </p:sp>
    </p:spTree>
    <p:extLst>
      <p:ext uri="{BB962C8B-B14F-4D97-AF65-F5344CB8AC3E}">
        <p14:creationId xmlns:p14="http://schemas.microsoft.com/office/powerpoint/2010/main" val="13143623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pPr/>
              <a:t>1</a:t>
            </a:fld>
            <a:endParaRPr lang="en-US"/>
          </a:p>
        </p:txBody>
      </p:sp>
    </p:spTree>
    <p:extLst>
      <p:ext uri="{BB962C8B-B14F-4D97-AF65-F5344CB8AC3E}">
        <p14:creationId xmlns:p14="http://schemas.microsoft.com/office/powerpoint/2010/main" val="30132647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pPr/>
              <a:t>2</a:t>
            </a:fld>
            <a:endParaRPr lang="en-US"/>
          </a:p>
        </p:txBody>
      </p:sp>
    </p:spTree>
    <p:extLst>
      <p:ext uri="{BB962C8B-B14F-4D97-AF65-F5344CB8AC3E}">
        <p14:creationId xmlns:p14="http://schemas.microsoft.com/office/powerpoint/2010/main" val="19402461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pPr/>
              <a:t>3</a:t>
            </a:fld>
            <a:endParaRPr lang="en-US"/>
          </a:p>
        </p:txBody>
      </p:sp>
    </p:spTree>
    <p:extLst>
      <p:ext uri="{BB962C8B-B14F-4D97-AF65-F5344CB8AC3E}">
        <p14:creationId xmlns:p14="http://schemas.microsoft.com/office/powerpoint/2010/main" val="3343256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pPr/>
              <a:t>4</a:t>
            </a:fld>
            <a:endParaRPr lang="en-US"/>
          </a:p>
        </p:txBody>
      </p:sp>
    </p:spTree>
    <p:extLst>
      <p:ext uri="{BB962C8B-B14F-4D97-AF65-F5344CB8AC3E}">
        <p14:creationId xmlns:p14="http://schemas.microsoft.com/office/powerpoint/2010/main" val="18099853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pPr/>
              <a:t>5</a:t>
            </a:fld>
            <a:endParaRPr lang="en-US"/>
          </a:p>
        </p:txBody>
      </p:sp>
    </p:spTree>
    <p:extLst>
      <p:ext uri="{BB962C8B-B14F-4D97-AF65-F5344CB8AC3E}">
        <p14:creationId xmlns:p14="http://schemas.microsoft.com/office/powerpoint/2010/main" val="20941624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pPr/>
              <a:t>6</a:t>
            </a:fld>
            <a:endParaRPr lang="en-US"/>
          </a:p>
        </p:txBody>
      </p:sp>
    </p:spTree>
    <p:extLst>
      <p:ext uri="{BB962C8B-B14F-4D97-AF65-F5344CB8AC3E}">
        <p14:creationId xmlns:p14="http://schemas.microsoft.com/office/powerpoint/2010/main" val="5706398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pPr/>
              <a:t>7</a:t>
            </a:fld>
            <a:endParaRPr lang="en-US"/>
          </a:p>
        </p:txBody>
      </p:sp>
    </p:spTree>
    <p:extLst>
      <p:ext uri="{BB962C8B-B14F-4D97-AF65-F5344CB8AC3E}">
        <p14:creationId xmlns:p14="http://schemas.microsoft.com/office/powerpoint/2010/main" val="25826280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pPr/>
              <a:t>8</a:t>
            </a:fld>
            <a:endParaRPr lang="en-US"/>
          </a:p>
        </p:txBody>
      </p:sp>
    </p:spTree>
    <p:extLst>
      <p:ext uri="{BB962C8B-B14F-4D97-AF65-F5344CB8AC3E}">
        <p14:creationId xmlns:p14="http://schemas.microsoft.com/office/powerpoint/2010/main" val="23168052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pPr/>
              <a:t>9</a:t>
            </a:fld>
            <a:endParaRPr lang="en-US"/>
          </a:p>
        </p:txBody>
      </p:sp>
    </p:spTree>
    <p:extLst>
      <p:ext uri="{BB962C8B-B14F-4D97-AF65-F5344CB8AC3E}">
        <p14:creationId xmlns:p14="http://schemas.microsoft.com/office/powerpoint/2010/main" val="32307981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pPr/>
              <a:t>11</a:t>
            </a:fld>
            <a:endParaRPr lang="en-US"/>
          </a:p>
        </p:txBody>
      </p:sp>
    </p:spTree>
    <p:extLst>
      <p:ext uri="{BB962C8B-B14F-4D97-AF65-F5344CB8AC3E}">
        <p14:creationId xmlns:p14="http://schemas.microsoft.com/office/powerpoint/2010/main" val="29327471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pPr/>
              <a:t>12</a:t>
            </a:fld>
            <a:endParaRPr lang="en-US"/>
          </a:p>
        </p:txBody>
      </p:sp>
    </p:spTree>
    <p:extLst>
      <p:ext uri="{BB962C8B-B14F-4D97-AF65-F5344CB8AC3E}">
        <p14:creationId xmlns:p14="http://schemas.microsoft.com/office/powerpoint/2010/main" val="32264471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pPr/>
              <a:t>13</a:t>
            </a:fld>
            <a:endParaRPr lang="en-US"/>
          </a:p>
        </p:txBody>
      </p:sp>
    </p:spTree>
    <p:extLst>
      <p:ext uri="{BB962C8B-B14F-4D97-AF65-F5344CB8AC3E}">
        <p14:creationId xmlns:p14="http://schemas.microsoft.com/office/powerpoint/2010/main" val="15844853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pPr/>
              <a:t>14</a:t>
            </a:fld>
            <a:endParaRPr lang="en-US"/>
          </a:p>
        </p:txBody>
      </p:sp>
    </p:spTree>
    <p:extLst>
      <p:ext uri="{BB962C8B-B14F-4D97-AF65-F5344CB8AC3E}">
        <p14:creationId xmlns:p14="http://schemas.microsoft.com/office/powerpoint/2010/main" val="11782981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pPr/>
              <a:t>15</a:t>
            </a:fld>
            <a:endParaRPr lang="en-US"/>
          </a:p>
        </p:txBody>
      </p:sp>
    </p:spTree>
    <p:extLst>
      <p:ext uri="{BB962C8B-B14F-4D97-AF65-F5344CB8AC3E}">
        <p14:creationId xmlns:p14="http://schemas.microsoft.com/office/powerpoint/2010/main" val="13156415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pPr/>
              <a:t>16</a:t>
            </a:fld>
            <a:endParaRPr lang="en-US"/>
          </a:p>
        </p:txBody>
      </p:sp>
    </p:spTree>
    <p:extLst>
      <p:ext uri="{BB962C8B-B14F-4D97-AF65-F5344CB8AC3E}">
        <p14:creationId xmlns:p14="http://schemas.microsoft.com/office/powerpoint/2010/main" val="40304340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pPr/>
              <a:t>17</a:t>
            </a:fld>
            <a:endParaRPr lang="en-US"/>
          </a:p>
        </p:txBody>
      </p:sp>
    </p:spTree>
    <p:extLst>
      <p:ext uri="{BB962C8B-B14F-4D97-AF65-F5344CB8AC3E}">
        <p14:creationId xmlns:p14="http://schemas.microsoft.com/office/powerpoint/2010/main" val="17072694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pPr/>
              <a:t>18</a:t>
            </a:fld>
            <a:endParaRPr lang="en-US"/>
          </a:p>
        </p:txBody>
      </p:sp>
    </p:spTree>
    <p:extLst>
      <p:ext uri="{BB962C8B-B14F-4D97-AF65-F5344CB8AC3E}">
        <p14:creationId xmlns:p14="http://schemas.microsoft.com/office/powerpoint/2010/main" val="405008406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hyperlink" Target="http://www.ncetm.org.uk/masterypd" TargetMode="Externa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03649" y="2618343"/>
            <a:ext cx="7740352" cy="1621314"/>
          </a:xfrm>
          <a:prstGeom prst="rect">
            <a:avLst/>
          </a:prstGeom>
        </p:spPr>
      </p:pic>
      <p:sp>
        <p:nvSpPr>
          <p:cNvPr id="44036" name="Rectangle 4"/>
          <p:cNvSpPr>
            <a:spLocks noGrp="1" noChangeArrowheads="1"/>
          </p:cNvSpPr>
          <p:nvPr>
            <p:ph type="ctrTitle" hasCustomPrompt="1"/>
          </p:nvPr>
        </p:nvSpPr>
        <p:spPr>
          <a:xfrm>
            <a:off x="2483768" y="2803101"/>
            <a:ext cx="6279232" cy="758825"/>
          </a:xfrm>
        </p:spPr>
        <p:txBody>
          <a:bodyPr anchor="ctr" anchorCtr="0"/>
          <a:lstStyle>
            <a:lvl1pPr algn="r">
              <a:defRPr sz="2800" b="0" baseline="0">
                <a:solidFill>
                  <a:schemeClr val="tx1"/>
                </a:solidFill>
                <a:latin typeface="Myriad Pro" charset="0"/>
                <a:ea typeface="Myriad Pro" charset="0"/>
                <a:cs typeface="Myriad Pro" charset="0"/>
              </a:defRPr>
            </a:lvl1pPr>
          </a:lstStyle>
          <a:p>
            <a:pPr lvl="0"/>
            <a:r>
              <a:rPr lang="en-GB" noProof="0" dirty="0"/>
              <a:t>Segment title</a:t>
            </a:r>
          </a:p>
        </p:txBody>
      </p:sp>
      <p:sp>
        <p:nvSpPr>
          <p:cNvPr id="44037" name="Rectangle 5"/>
          <p:cNvSpPr>
            <a:spLocks noGrp="1" noChangeArrowheads="1"/>
          </p:cNvSpPr>
          <p:nvPr>
            <p:ph type="subTitle" idx="1" hasCustomPrompt="1"/>
          </p:nvPr>
        </p:nvSpPr>
        <p:spPr>
          <a:xfrm>
            <a:off x="2483768" y="3746683"/>
            <a:ext cx="6279232" cy="355600"/>
          </a:xfrm>
        </p:spPr>
        <p:txBody>
          <a:bodyPr anchor="ctr" anchorCtr="0"/>
          <a:lstStyle>
            <a:lvl1pPr marL="0" indent="0" algn="r">
              <a:defRPr sz="1800" baseline="0">
                <a:solidFill>
                  <a:schemeClr val="tx1"/>
                </a:solidFill>
                <a:latin typeface="Myriad Pro" charset="0"/>
                <a:ea typeface="Myriad Pro" charset="0"/>
                <a:cs typeface="Myriad Pro" charset="0"/>
              </a:defRPr>
            </a:lvl1pPr>
          </a:lstStyle>
          <a:p>
            <a:pPr lvl="0"/>
            <a:r>
              <a:rPr lang="en-GB" noProof="0" dirty="0"/>
              <a:t>Representations | Year X</a:t>
            </a:r>
          </a:p>
        </p:txBody>
      </p:sp>
      <p:sp>
        <p:nvSpPr>
          <p:cNvPr id="11" name="Rectangle 4"/>
          <p:cNvSpPr txBox="1">
            <a:spLocks noChangeArrowheads="1"/>
          </p:cNvSpPr>
          <p:nvPr userDrawn="1"/>
        </p:nvSpPr>
        <p:spPr bwMode="auto">
          <a:xfrm>
            <a:off x="1492297" y="4877634"/>
            <a:ext cx="7239000" cy="436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lvl1pPr algn="r" rtl="0" eaLnBrk="0" fontAlgn="base" hangingPunct="0">
              <a:spcBef>
                <a:spcPct val="0"/>
              </a:spcBef>
              <a:spcAft>
                <a:spcPct val="0"/>
              </a:spcAft>
              <a:defRPr sz="2400" b="0" baseline="0">
                <a:solidFill>
                  <a:schemeClr val="tx1"/>
                </a:solidFill>
                <a:latin typeface="Myriad Pro" charset="0"/>
                <a:ea typeface="Myriad Pro" charset="0"/>
                <a:cs typeface="Myriad Pro" charset="0"/>
              </a:defRPr>
            </a:lvl1pPr>
            <a:lvl2pPr algn="l" rtl="0" eaLnBrk="0" fontAlgn="base" hangingPunct="0">
              <a:spcBef>
                <a:spcPct val="0"/>
              </a:spcBef>
              <a:spcAft>
                <a:spcPct val="0"/>
              </a:spcAft>
              <a:defRPr sz="3600" b="1">
                <a:solidFill>
                  <a:srgbClr val="00628C"/>
                </a:solidFill>
                <a:latin typeface="Arial" charset="0"/>
              </a:defRPr>
            </a:lvl2pPr>
            <a:lvl3pPr algn="l" rtl="0" eaLnBrk="0" fontAlgn="base" hangingPunct="0">
              <a:spcBef>
                <a:spcPct val="0"/>
              </a:spcBef>
              <a:spcAft>
                <a:spcPct val="0"/>
              </a:spcAft>
              <a:defRPr sz="3600" b="1">
                <a:solidFill>
                  <a:srgbClr val="00628C"/>
                </a:solidFill>
                <a:latin typeface="Arial" charset="0"/>
              </a:defRPr>
            </a:lvl3pPr>
            <a:lvl4pPr algn="l" rtl="0" eaLnBrk="0" fontAlgn="base" hangingPunct="0">
              <a:spcBef>
                <a:spcPct val="0"/>
              </a:spcBef>
              <a:spcAft>
                <a:spcPct val="0"/>
              </a:spcAft>
              <a:defRPr sz="3600" b="1">
                <a:solidFill>
                  <a:srgbClr val="00628C"/>
                </a:solidFill>
                <a:latin typeface="Arial" charset="0"/>
              </a:defRPr>
            </a:lvl4pPr>
            <a:lvl5pPr algn="l" rtl="0" eaLnBrk="0" fontAlgn="base" hangingPunct="0">
              <a:spcBef>
                <a:spcPct val="0"/>
              </a:spcBef>
              <a:spcAft>
                <a:spcPct val="0"/>
              </a:spcAft>
              <a:defRPr sz="3600" b="1">
                <a:solidFill>
                  <a:srgbClr val="00628C"/>
                </a:solidFill>
                <a:latin typeface="Arial" charset="0"/>
              </a:defRPr>
            </a:lvl5pPr>
            <a:lvl6pPr marL="457200" algn="l" rtl="0" fontAlgn="base">
              <a:spcBef>
                <a:spcPct val="0"/>
              </a:spcBef>
              <a:spcAft>
                <a:spcPct val="0"/>
              </a:spcAft>
              <a:defRPr sz="3600" b="1">
                <a:solidFill>
                  <a:srgbClr val="00628C"/>
                </a:solidFill>
                <a:latin typeface="Arial" charset="0"/>
              </a:defRPr>
            </a:lvl6pPr>
            <a:lvl7pPr marL="914400" algn="l" rtl="0" fontAlgn="base">
              <a:spcBef>
                <a:spcPct val="0"/>
              </a:spcBef>
              <a:spcAft>
                <a:spcPct val="0"/>
              </a:spcAft>
              <a:defRPr sz="3600" b="1">
                <a:solidFill>
                  <a:srgbClr val="00628C"/>
                </a:solidFill>
                <a:latin typeface="Arial" charset="0"/>
              </a:defRPr>
            </a:lvl7pPr>
            <a:lvl8pPr marL="1371600" algn="l" rtl="0" fontAlgn="base">
              <a:spcBef>
                <a:spcPct val="0"/>
              </a:spcBef>
              <a:spcAft>
                <a:spcPct val="0"/>
              </a:spcAft>
              <a:defRPr sz="3600" b="1">
                <a:solidFill>
                  <a:srgbClr val="00628C"/>
                </a:solidFill>
                <a:latin typeface="Arial" charset="0"/>
              </a:defRPr>
            </a:lvl8pPr>
            <a:lvl9pPr marL="1828800" algn="l" rtl="0" fontAlgn="base">
              <a:spcBef>
                <a:spcPct val="0"/>
              </a:spcBef>
              <a:spcAft>
                <a:spcPct val="0"/>
              </a:spcAft>
              <a:defRPr sz="3600" b="1">
                <a:solidFill>
                  <a:srgbClr val="00628C"/>
                </a:solidFill>
                <a:latin typeface="Arial" charset="0"/>
              </a:defRPr>
            </a:lvl9pPr>
          </a:lstStyle>
          <a:p>
            <a:pPr algn="l">
              <a:buClrTx/>
              <a:buFontTx/>
              <a:buNone/>
            </a:pPr>
            <a:r>
              <a:rPr lang="en-GB" b="1" kern="0" dirty="0">
                <a:solidFill>
                  <a:srgbClr val="00628C"/>
                </a:solidFill>
              </a:rPr>
              <a:t>Mastery Professional Development</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221060" y="520876"/>
            <a:ext cx="2969940" cy="1144332"/>
          </a:xfrm>
          <a:prstGeom prst="rect">
            <a:avLst/>
          </a:prstGeom>
        </p:spPr>
      </p:pic>
      <p:pic>
        <p:nvPicPr>
          <p:cNvPr id="12" name="Pictur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652120" y="178908"/>
            <a:ext cx="3068836" cy="1486300"/>
          </a:xfrm>
          <a:prstGeom prst="rect">
            <a:avLst/>
          </a:prstGeom>
        </p:spPr>
      </p:pic>
      <p:pic>
        <p:nvPicPr>
          <p:cNvPr id="13" name="Picture 12"/>
          <p:cNvPicPr>
            <a:picLocks noChangeAspect="1"/>
          </p:cNvPicPr>
          <p:nvPr userDrawn="1"/>
        </p:nvPicPr>
        <p:blipFill rotWithShape="1">
          <a:blip r:embed="rId5" cstate="print">
            <a:extLst>
              <a:ext uri="{28A0092B-C50C-407E-A947-70E740481C1C}">
                <a14:useLocalDpi xmlns:a14="http://schemas.microsoft.com/office/drawing/2010/main" val="0"/>
              </a:ext>
            </a:extLst>
          </a:blip>
          <a:srcRect/>
          <a:stretch/>
        </p:blipFill>
        <p:spPr>
          <a:xfrm>
            <a:off x="0" y="0"/>
            <a:ext cx="1066570" cy="6885384"/>
          </a:xfrm>
          <a:prstGeom prst="rect">
            <a:avLst/>
          </a:prstGeom>
        </p:spPr>
      </p:pic>
      <p:pic>
        <p:nvPicPr>
          <p:cNvPr id="16" name="Picture 1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1090854" y="2618343"/>
            <a:ext cx="312794" cy="1621313"/>
          </a:xfrm>
          <a:prstGeom prst="rect">
            <a:avLst/>
          </a:prstGeom>
        </p:spPr>
      </p:pic>
      <p:pic>
        <p:nvPicPr>
          <p:cNvPr id="17" name="Picture 1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403648" y="2935440"/>
            <a:ext cx="899160" cy="978408"/>
          </a:xfrm>
          <a:prstGeom prst="rect">
            <a:avLst/>
          </a:prstGeom>
        </p:spPr>
      </p:pic>
      <p:sp>
        <p:nvSpPr>
          <p:cNvPr id="7" name="Text Placeholder 6"/>
          <p:cNvSpPr>
            <a:spLocks noGrp="1"/>
          </p:cNvSpPr>
          <p:nvPr>
            <p:ph type="body" sz="quarter" idx="11" hasCustomPrompt="1"/>
          </p:nvPr>
        </p:nvSpPr>
        <p:spPr>
          <a:xfrm>
            <a:off x="1492297" y="5246952"/>
            <a:ext cx="5583460" cy="510635"/>
          </a:xfrm>
        </p:spPr>
        <p:txBody>
          <a:bodyPr/>
          <a:lstStyle>
            <a:lvl1pPr>
              <a:defRPr sz="2400" i="1">
                <a:solidFill>
                  <a:srgbClr val="00628C"/>
                </a:solidFill>
                <a:latin typeface="Myriad Pro" charset="0"/>
                <a:ea typeface="Myriad Pro" charset="0"/>
                <a:cs typeface="Myriad Pro" charset="0"/>
              </a:defRPr>
            </a:lvl1pPr>
          </a:lstStyle>
          <a:p>
            <a:pPr lvl="0"/>
            <a:r>
              <a:rPr lang="en-US" dirty="0"/>
              <a:t>Spine</a:t>
            </a:r>
          </a:p>
        </p:txBody>
      </p:sp>
      <p:sp>
        <p:nvSpPr>
          <p:cNvPr id="14" name="Rectangle 13"/>
          <p:cNvSpPr/>
          <p:nvPr userDrawn="1"/>
        </p:nvSpPr>
        <p:spPr>
          <a:xfrm>
            <a:off x="4191000" y="6073157"/>
            <a:ext cx="4572000" cy="784830"/>
          </a:xfrm>
          <a:prstGeom prst="rect">
            <a:avLst/>
          </a:prstGeom>
        </p:spPr>
        <p:txBody>
          <a:bodyPr>
            <a:spAutoFit/>
          </a:bodyPr>
          <a:lstStyle/>
          <a:p>
            <a:pPr algn="r">
              <a:buFontTx/>
              <a:buNone/>
            </a:pPr>
            <a:r>
              <a:rPr lang="en-US" sz="1500" dirty="0">
                <a:solidFill>
                  <a:srgbClr val="00628C"/>
                </a:solidFill>
                <a:effectLst/>
                <a:latin typeface="Myriad Pro" charset="0"/>
                <a:hlinkClick r:id="rId8"/>
              </a:rPr>
              <a:t>www.ncetm.org.uk/masterypd</a:t>
            </a:r>
            <a:br>
              <a:rPr lang="en-US" sz="1500" dirty="0">
                <a:solidFill>
                  <a:srgbClr val="00628C"/>
                </a:solidFill>
                <a:effectLst/>
                <a:latin typeface="Myriad Pro" charset="0"/>
              </a:rPr>
            </a:br>
            <a:r>
              <a:rPr lang="en-US" sz="1500" dirty="0">
                <a:solidFill>
                  <a:srgbClr val="00628C"/>
                </a:solidFill>
                <a:effectLst/>
                <a:latin typeface="Myriad Pro" charset="0"/>
              </a:rPr>
              <a:t>© Crown Copyright 2017</a:t>
            </a:r>
            <a:br>
              <a:rPr lang="en-US" sz="1500" dirty="0">
                <a:solidFill>
                  <a:srgbClr val="00628C"/>
                </a:solidFill>
                <a:effectLst/>
                <a:latin typeface="Myriad Pro" charset="0"/>
              </a:rPr>
            </a:br>
            <a:r>
              <a:rPr lang="en-US" sz="1500" dirty="0">
                <a:solidFill>
                  <a:schemeClr val="bg1">
                    <a:lumMod val="50000"/>
                  </a:schemeClr>
                </a:solidFill>
                <a:effectLst/>
                <a:latin typeface="Myriad Pro" charset="0"/>
              </a:rPr>
              <a:t>Autumn 2017 pilot</a:t>
            </a:r>
            <a:r>
              <a:rPr lang="en-US" sz="1500" dirty="0">
                <a:solidFill>
                  <a:srgbClr val="00628C"/>
                </a:solidFill>
                <a:effectLst/>
                <a:latin typeface="Myriad Pro" charset="0"/>
              </a:rPr>
              <a:t> </a:t>
            </a:r>
          </a:p>
        </p:txBody>
      </p:sp>
    </p:spTree>
    <p:extLst>
      <p:ext uri="{BB962C8B-B14F-4D97-AF65-F5344CB8AC3E}">
        <p14:creationId xmlns:p14="http://schemas.microsoft.com/office/powerpoint/2010/main" val="141490224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structions">
    <p:spTree>
      <p:nvGrpSpPr>
        <p:cNvPr id="1" name=""/>
        <p:cNvGrpSpPr/>
        <p:nvPr/>
      </p:nvGrpSpPr>
      <p:grpSpPr>
        <a:xfrm>
          <a:off x="0" y="0"/>
          <a:ext cx="0" cy="0"/>
          <a:chOff x="0" y="0"/>
          <a:chExt cx="0" cy="0"/>
        </a:xfrm>
      </p:grpSpPr>
      <p:sp>
        <p:nvSpPr>
          <p:cNvPr id="8" name="Rectangle 7"/>
          <p:cNvSpPr/>
          <p:nvPr userDrawn="1"/>
        </p:nvSpPr>
        <p:spPr>
          <a:xfrm>
            <a:off x="6012160" y="6500873"/>
            <a:ext cx="2811573"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2017 </a:t>
            </a:r>
          </a:p>
        </p:txBody>
      </p:sp>
      <p:sp>
        <p:nvSpPr>
          <p:cNvPr id="11" name="Rectangle 10"/>
          <p:cNvSpPr/>
          <p:nvPr userDrawn="1"/>
        </p:nvSpPr>
        <p:spPr>
          <a:xfrm>
            <a:off x="392275" y="6487840"/>
            <a:ext cx="2811573"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9" name="Text Placeholder 8"/>
          <p:cNvSpPr>
            <a:spLocks noGrp="1"/>
          </p:cNvSpPr>
          <p:nvPr>
            <p:ph type="body" sz="quarter" idx="11" hasCustomPrompt="1"/>
          </p:nvPr>
        </p:nvSpPr>
        <p:spPr>
          <a:xfrm>
            <a:off x="1" y="0"/>
            <a:ext cx="9144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r>
              <a:rPr lang="en-GB" dirty="0"/>
              <a:t>How to use this presentation</a:t>
            </a:r>
          </a:p>
        </p:txBody>
      </p:sp>
      <p:sp>
        <p:nvSpPr>
          <p:cNvPr id="2" name="TextBox 1"/>
          <p:cNvSpPr txBox="1"/>
          <p:nvPr userDrawn="1"/>
        </p:nvSpPr>
        <p:spPr bwMode="auto">
          <a:xfrm>
            <a:off x="463960" y="836712"/>
            <a:ext cx="8216081" cy="3564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lvl="0">
              <a:lnSpc>
                <a:spcPct val="100000"/>
              </a:lnSpc>
              <a:buNone/>
            </a:pPr>
            <a:r>
              <a:rPr lang="en-GB" sz="2400" dirty="0">
                <a:latin typeface="Myriad Pro" charset="0"/>
                <a:ea typeface="Myriad Pro" charset="0"/>
                <a:cs typeface="Myriad Pro" charset="0"/>
              </a:rPr>
              <a:t>The following slides contain the representations described in the teacher guide, and are intended to accompany the teacher guide. They do not represent complete lessons and should not be used as such. </a:t>
            </a:r>
          </a:p>
          <a:p>
            <a:pPr lvl="0">
              <a:lnSpc>
                <a:spcPct val="100000"/>
              </a:lnSpc>
              <a:buNone/>
            </a:pPr>
            <a:endParaRPr lang="en-GB" sz="2400" dirty="0">
              <a:latin typeface="Myriad Pro" charset="0"/>
              <a:ea typeface="Myriad Pro" charset="0"/>
              <a:cs typeface="Myriad Pro" charset="0"/>
            </a:endParaRPr>
          </a:p>
          <a:p>
            <a:pPr lvl="0">
              <a:lnSpc>
                <a:spcPct val="100000"/>
              </a:lnSpc>
              <a:buNone/>
            </a:pPr>
            <a:r>
              <a:rPr lang="en-GB" sz="2400" dirty="0">
                <a:latin typeface="Myriad Pro" charset="0"/>
                <a:ea typeface="Myriad Pro" charset="0"/>
                <a:cs typeface="Myriad Pro" charset="0"/>
              </a:rPr>
              <a:t>However, you may wish to use the slides in conjunction with the teacher guide to support the planning of lessons, in combination with other resources such as high-quality textbooks that follow a teaching-for-mastery approach. </a:t>
            </a:r>
          </a:p>
        </p:txBody>
      </p:sp>
      <p:sp>
        <p:nvSpPr>
          <p:cNvPr id="5" name="Text Placeholder 4"/>
          <p:cNvSpPr>
            <a:spLocks noGrp="1"/>
          </p:cNvSpPr>
          <p:nvPr>
            <p:ph type="body" sz="quarter" idx="12" hasCustomPrompt="1"/>
          </p:nvPr>
        </p:nvSpPr>
        <p:spPr>
          <a:xfrm>
            <a:off x="463959" y="4797152"/>
            <a:ext cx="8216081" cy="1127125"/>
          </a:xfrm>
        </p:spPr>
        <p:txBody>
          <a:bodyPr/>
          <a:lstStyle>
            <a:lvl1pPr marL="0" indent="0">
              <a:buFont typeface="Arial" charset="0"/>
              <a:buNone/>
              <a:defRPr sz="2800" i="0" baseline="0"/>
            </a:lvl1pPr>
          </a:lstStyle>
          <a:p>
            <a:pPr lvl="0">
              <a:lnSpc>
                <a:spcPct val="100000"/>
              </a:lnSpc>
            </a:pPr>
            <a:r>
              <a:rPr lang="en-GB" sz="2400" dirty="0">
                <a:latin typeface="Myriad Pro" charset="0"/>
                <a:ea typeface="Myriad Pro" charset="0"/>
                <a:cs typeface="Myriad Pro" charset="0"/>
              </a:rPr>
              <a:t>You can find the teacher guide [Enter name of teacher guide] by following the link below.</a:t>
            </a:r>
            <a:endParaRPr lang="en-GB" sz="2400" i="1" dirty="0">
              <a:latin typeface="Myriad Pro" charset="0"/>
              <a:ea typeface="Myriad Pro" charset="0"/>
              <a:cs typeface="Myriad Pro" charset="0"/>
            </a:endParaRPr>
          </a:p>
        </p:txBody>
      </p:sp>
      <p:sp>
        <p:nvSpPr>
          <p:cNvPr id="7" name="Rectangle 6"/>
          <p:cNvSpPr/>
          <p:nvPr userDrawn="1"/>
        </p:nvSpPr>
        <p:spPr>
          <a:xfrm>
            <a:off x="3166212" y="6487839"/>
            <a:ext cx="2811573" cy="323165"/>
          </a:xfrm>
          <a:prstGeom prst="rect">
            <a:avLst/>
          </a:prstGeom>
        </p:spPr>
        <p:txBody>
          <a:bodyPr wrap="square">
            <a:spAutoFit/>
          </a:bodyPr>
          <a:lstStyle/>
          <a:p>
            <a:pPr algn="ctr">
              <a:buFontTx/>
              <a:buNone/>
            </a:pPr>
            <a:r>
              <a:rPr lang="en-US" sz="1500" dirty="0">
                <a:solidFill>
                  <a:schemeClr val="bg1">
                    <a:lumMod val="50000"/>
                  </a:schemeClr>
                </a:solidFill>
                <a:effectLst/>
                <a:latin typeface="Myriad Pro" charset="0"/>
              </a:rPr>
              <a:t>Autumn 2017 pilot</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nk Canvas">
    <p:spTree>
      <p:nvGrpSpPr>
        <p:cNvPr id="1" name=""/>
        <p:cNvGrpSpPr/>
        <p:nvPr/>
      </p:nvGrpSpPr>
      <p:grpSpPr>
        <a:xfrm>
          <a:off x="0" y="0"/>
          <a:ext cx="0" cy="0"/>
          <a:chOff x="0" y="0"/>
          <a:chExt cx="0" cy="0"/>
        </a:xfrm>
      </p:grpSpPr>
      <p:sp>
        <p:nvSpPr>
          <p:cNvPr id="8" name="Rectangle 7"/>
          <p:cNvSpPr/>
          <p:nvPr userDrawn="1"/>
        </p:nvSpPr>
        <p:spPr>
          <a:xfrm>
            <a:off x="6012160" y="6500873"/>
            <a:ext cx="2811573"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2017 </a:t>
            </a:r>
          </a:p>
        </p:txBody>
      </p:sp>
      <p:sp>
        <p:nvSpPr>
          <p:cNvPr id="11" name="Rectangle 10"/>
          <p:cNvSpPr/>
          <p:nvPr userDrawn="1"/>
        </p:nvSpPr>
        <p:spPr>
          <a:xfrm>
            <a:off x="392275" y="6487840"/>
            <a:ext cx="2811573"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5" name="Text Placeholder 8"/>
          <p:cNvSpPr>
            <a:spLocks noGrp="1"/>
          </p:cNvSpPr>
          <p:nvPr>
            <p:ph type="body" sz="quarter" idx="11" hasCustomPrompt="1"/>
          </p:nvPr>
        </p:nvSpPr>
        <p:spPr>
          <a:xfrm>
            <a:off x="1" y="0"/>
            <a:ext cx="9144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pPr lvl="0"/>
            <a:r>
              <a:rPr lang="en-US" dirty="0"/>
              <a:t>Short Segment Title – Steps</a:t>
            </a:r>
          </a:p>
        </p:txBody>
      </p:sp>
      <p:sp>
        <p:nvSpPr>
          <p:cNvPr id="6" name="Rectangle 5"/>
          <p:cNvSpPr/>
          <p:nvPr userDrawn="1"/>
        </p:nvSpPr>
        <p:spPr>
          <a:xfrm>
            <a:off x="3166212" y="6487839"/>
            <a:ext cx="2811573" cy="323165"/>
          </a:xfrm>
          <a:prstGeom prst="rect">
            <a:avLst/>
          </a:prstGeom>
        </p:spPr>
        <p:txBody>
          <a:bodyPr wrap="square">
            <a:spAutoFit/>
          </a:bodyPr>
          <a:lstStyle/>
          <a:p>
            <a:pPr algn="ctr">
              <a:buFontTx/>
              <a:buNone/>
            </a:pPr>
            <a:r>
              <a:rPr lang="en-US" sz="1500" dirty="0">
                <a:solidFill>
                  <a:schemeClr val="bg1">
                    <a:lumMod val="50000"/>
                  </a:schemeClr>
                </a:solidFill>
                <a:effectLst/>
                <a:latin typeface="Myriad Pro" charset="0"/>
              </a:rPr>
              <a:t>Autumn 2017 pilot</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764704"/>
            <a:ext cx="8216081" cy="5544618"/>
          </a:xfrm>
        </p:spPr>
        <p:txBody>
          <a:bodyPr anchor="t" anchorCtr="0"/>
          <a:lstStyle>
            <a:lvl1pPr marL="0" indent="0">
              <a:buFont typeface="Arial" charset="0"/>
              <a:buNone/>
              <a:defRPr sz="2800" baseline="0">
                <a:solidFill>
                  <a:schemeClr val="tx1"/>
                </a:solidFill>
                <a:latin typeface="Myriad Pro" charset="0"/>
                <a:ea typeface="Myriad Pro" charset="0"/>
                <a:cs typeface="Myriad Pro" charset="0"/>
              </a:defRPr>
            </a:lvl1pPr>
            <a:lvl2pPr marL="742950" indent="-285750">
              <a:buClr>
                <a:srgbClr val="82CBDD"/>
              </a:buClr>
              <a:buFont typeface="Arial" charset="0"/>
              <a:buChar char=""/>
              <a:defRPr sz="2400">
                <a:latin typeface="Myriad Pro" charset="0"/>
                <a:ea typeface="Myriad Pro" charset="0"/>
                <a:cs typeface="Myriad Pro" charset="0"/>
              </a:defRPr>
            </a:lvl2pPr>
            <a:lvl3pPr>
              <a:buClr>
                <a:srgbClr val="82CBDD"/>
              </a:buClr>
              <a:defRPr sz="2000">
                <a:latin typeface="Myriad Pro" charset="0"/>
                <a:ea typeface="Myriad Pro" charset="0"/>
                <a:cs typeface="Myriad Pro" charset="0"/>
              </a:defRPr>
            </a:lvl3pPr>
            <a:lvl4pPr>
              <a:buClr>
                <a:srgbClr val="82CBDD"/>
              </a:buClr>
              <a:defRPr sz="2000">
                <a:latin typeface="Myriad Pro" charset="0"/>
                <a:ea typeface="Myriad Pro" charset="0"/>
                <a:cs typeface="Myriad Pro" charset="0"/>
              </a:defRPr>
            </a:lvl4pPr>
            <a:lvl5pPr>
              <a:buClr>
                <a:srgbClr val="82CBDD"/>
              </a:buClr>
              <a:defRPr sz="2000">
                <a:latin typeface="Myriad Pro" charset="0"/>
                <a:ea typeface="Myriad Pro" charset="0"/>
                <a:cs typeface="Myriad Pro" charset="0"/>
              </a:defRPr>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Rectangle 7"/>
          <p:cNvSpPr/>
          <p:nvPr userDrawn="1"/>
        </p:nvSpPr>
        <p:spPr>
          <a:xfrm>
            <a:off x="6012160" y="6500873"/>
            <a:ext cx="2811573"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2017 </a:t>
            </a:r>
          </a:p>
        </p:txBody>
      </p:sp>
      <p:sp>
        <p:nvSpPr>
          <p:cNvPr id="11" name="Rectangle 10"/>
          <p:cNvSpPr/>
          <p:nvPr userDrawn="1"/>
        </p:nvSpPr>
        <p:spPr>
          <a:xfrm>
            <a:off x="392275" y="6487840"/>
            <a:ext cx="2811573"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9" name="Text Placeholder 8"/>
          <p:cNvSpPr>
            <a:spLocks noGrp="1"/>
          </p:cNvSpPr>
          <p:nvPr>
            <p:ph type="body" sz="quarter" idx="11"/>
          </p:nvPr>
        </p:nvSpPr>
        <p:spPr>
          <a:xfrm>
            <a:off x="0" y="0"/>
            <a:ext cx="9144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pPr lvl="0"/>
            <a:r>
              <a:rPr lang="en-US"/>
              <a:t>Click to edit Master text styles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aching Point Slide">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1181498"/>
            <a:ext cx="8216081" cy="5127824"/>
          </a:xfrm>
        </p:spPr>
        <p:txBody>
          <a:bodyPr anchor="t" anchorCtr="0"/>
          <a:lstStyle>
            <a:lvl1pPr marL="0" indent="0">
              <a:defRPr sz="2400" baseline="0">
                <a:solidFill>
                  <a:schemeClr val="tx1"/>
                </a:solidFill>
                <a:latin typeface="Myriad Pro" charset="0"/>
                <a:ea typeface="Myriad Pro" charset="0"/>
                <a:cs typeface="Myriad Pro" charset="0"/>
              </a:defRPr>
            </a:lvl1pPr>
            <a:lvl2pPr marL="742950" indent="-285750">
              <a:buClr>
                <a:srgbClr val="82CBDD"/>
              </a:buClr>
              <a:buFont typeface="Arial" charset="0"/>
              <a:buChar char=""/>
              <a:defRPr sz="2000">
                <a:latin typeface="Myriad Pro" charset="0"/>
                <a:ea typeface="Myriad Pro" charset="0"/>
                <a:cs typeface="Myriad Pro" charset="0"/>
              </a:defRPr>
            </a:lvl2pPr>
            <a:lvl3pPr>
              <a:buClr>
                <a:srgbClr val="82CBDD"/>
              </a:buClr>
              <a:defRPr sz="1800">
                <a:latin typeface="Myriad Pro" charset="0"/>
                <a:ea typeface="Myriad Pro" charset="0"/>
                <a:cs typeface="Myriad Pro" charset="0"/>
              </a:defRPr>
            </a:lvl3pPr>
            <a:lvl4pPr>
              <a:buClr>
                <a:srgbClr val="82CBDD"/>
              </a:buClr>
              <a:defRPr sz="1800">
                <a:latin typeface="Myriad Pro" charset="0"/>
                <a:ea typeface="Myriad Pro" charset="0"/>
                <a:cs typeface="Myriad Pro" charset="0"/>
              </a:defRPr>
            </a:lvl4pPr>
            <a:lvl5pPr>
              <a:buClr>
                <a:srgbClr val="82CBDD"/>
              </a:buClr>
              <a:defRPr sz="1800">
                <a:latin typeface="Myriad Pro" charset="0"/>
                <a:ea typeface="Myriad Pro" charset="0"/>
                <a:cs typeface="Myriad Pro" charset="0"/>
              </a:defRPr>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Rectangle 7"/>
          <p:cNvSpPr/>
          <p:nvPr userDrawn="1"/>
        </p:nvSpPr>
        <p:spPr>
          <a:xfrm>
            <a:off x="6012160" y="6500873"/>
            <a:ext cx="2811573"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2017 </a:t>
            </a:r>
          </a:p>
        </p:txBody>
      </p:sp>
      <p:sp>
        <p:nvSpPr>
          <p:cNvPr id="11" name="Rectangle 10"/>
          <p:cNvSpPr/>
          <p:nvPr userDrawn="1"/>
        </p:nvSpPr>
        <p:spPr>
          <a:xfrm>
            <a:off x="392275" y="6487840"/>
            <a:ext cx="2811573"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6" name="Text Placeholder 5"/>
          <p:cNvSpPr>
            <a:spLocks noGrp="1"/>
          </p:cNvSpPr>
          <p:nvPr>
            <p:ph type="body" sz="quarter" idx="10"/>
          </p:nvPr>
        </p:nvSpPr>
        <p:spPr>
          <a:xfrm>
            <a:off x="463958" y="764704"/>
            <a:ext cx="8219667" cy="416793"/>
          </a:xfrm>
        </p:spPr>
        <p:txBody>
          <a:bodyPr anchor="ctr" anchorCtr="0"/>
          <a:lstStyle>
            <a:lvl1pPr>
              <a:defRPr sz="2400" b="1" i="0">
                <a:solidFill>
                  <a:srgbClr val="00628C"/>
                </a:solidFill>
                <a:latin typeface="Myriad Pro Semibold" charset="0"/>
                <a:ea typeface="Myriad Pro Semibold" charset="0"/>
                <a:cs typeface="Myriad Pro Semibold" charset="0"/>
              </a:defRPr>
            </a:lvl1pPr>
          </a:lstStyle>
          <a:p>
            <a:pPr lvl="0"/>
            <a:r>
              <a:rPr lang="en-US"/>
              <a:t>Click to edit Master text styles</a:t>
            </a:r>
          </a:p>
        </p:txBody>
      </p:sp>
      <p:sp>
        <p:nvSpPr>
          <p:cNvPr id="9" name="Text Placeholder 8"/>
          <p:cNvSpPr>
            <a:spLocks noGrp="1"/>
          </p:cNvSpPr>
          <p:nvPr>
            <p:ph type="body" sz="quarter" idx="11"/>
          </p:nvPr>
        </p:nvSpPr>
        <p:spPr>
          <a:xfrm>
            <a:off x="1" y="0"/>
            <a:ext cx="9144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pPr lvl="0"/>
            <a:r>
              <a:rPr lang="en-US"/>
              <a:t>Click to edit Master text styles</a:t>
            </a:r>
          </a:p>
        </p:txBody>
      </p:sp>
    </p:spTree>
    <p:extLst>
      <p:ext uri="{BB962C8B-B14F-4D97-AF65-F5344CB8AC3E}">
        <p14:creationId xmlns:p14="http://schemas.microsoft.com/office/powerpoint/2010/main" val="117565890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4"/>
          <p:cNvSpPr>
            <a:spLocks noGrp="1" noChangeArrowheads="1"/>
          </p:cNvSpPr>
          <p:nvPr>
            <p:ph type="title"/>
          </p:nvPr>
        </p:nvSpPr>
        <p:spPr bwMode="auto">
          <a:xfrm>
            <a:off x="762000" y="301625"/>
            <a:ext cx="7924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endParaRPr lang="en-GB" altLang="en-US" dirty="0"/>
          </a:p>
        </p:txBody>
      </p:sp>
      <p:sp>
        <p:nvSpPr>
          <p:cNvPr id="1027" name="Rectangle 5"/>
          <p:cNvSpPr>
            <a:spLocks noGrp="1" noChangeArrowheads="1"/>
          </p:cNvSpPr>
          <p:nvPr>
            <p:ph type="body" idx="1"/>
          </p:nvPr>
        </p:nvSpPr>
        <p:spPr bwMode="auto">
          <a:xfrm>
            <a:off x="762000" y="1827213"/>
            <a:ext cx="7921625"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GB" altLang="en-US" dirty="0"/>
              <a:t>Click to edit Master text styles</a:t>
            </a:r>
          </a:p>
          <a:p>
            <a:pPr lvl="1"/>
            <a:r>
              <a:rPr lang="en-GB" altLang="en-US" dirty="0"/>
              <a:t>Second level</a:t>
            </a:r>
          </a:p>
          <a:p>
            <a:pPr lvl="2"/>
            <a:r>
              <a:rPr lang="en-GB" altLang="en-US" dirty="0"/>
              <a:t>Third level</a:t>
            </a:r>
          </a:p>
        </p:txBody>
      </p:sp>
      <p:sp>
        <p:nvSpPr>
          <p:cNvPr id="43014" name="Rectangle 6"/>
          <p:cNvSpPr>
            <a:spLocks noGrp="1" noChangeArrowheads="1"/>
          </p:cNvSpPr>
          <p:nvPr>
            <p:ph type="dt" sz="half" idx="2"/>
          </p:nvPr>
        </p:nvSpPr>
        <p:spPr bwMode="auto">
          <a:xfrm>
            <a:off x="457200" y="6248400"/>
            <a:ext cx="2133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vl1pPr>
          </a:lstStyle>
          <a:p>
            <a:pPr>
              <a:defRPr/>
            </a:pPr>
            <a:endParaRPr lang="en-GB" dirty="0"/>
          </a:p>
        </p:txBody>
      </p:sp>
      <p:sp>
        <p:nvSpPr>
          <p:cNvPr id="43015" name="Rectangle 7"/>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a:spcBef>
                <a:spcPct val="0"/>
              </a:spcBef>
              <a:buClrTx/>
              <a:buFontTx/>
              <a:buNone/>
              <a:defRPr sz="1200"/>
            </a:lvl1pPr>
          </a:lstStyle>
          <a:p>
            <a:pPr>
              <a:defRPr/>
            </a:pPr>
            <a:endParaRPr lang="en-GB"/>
          </a:p>
        </p:txBody>
      </p:sp>
      <p:sp>
        <p:nvSpPr>
          <p:cNvPr id="43016" name="Rectangle 8"/>
          <p:cNvSpPr>
            <a:spLocks noGrp="1" noChangeArrowheads="1"/>
          </p:cNvSpPr>
          <p:nvPr>
            <p:ph type="sldNum" sz="quarter" idx="4"/>
          </p:nvPr>
        </p:nvSpPr>
        <p:spPr bwMode="auto">
          <a:xfrm>
            <a:off x="6553200" y="6248400"/>
            <a:ext cx="2133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vl1pPr>
          </a:lstStyle>
          <a:p>
            <a:fld id="{17C71EE9-BA72-3342-AD7C-7458D51D3716}" type="slidenum">
              <a:rPr lang="en-GB" altLang="x-none"/>
              <a:pPr/>
              <a:t>‹#›</a:t>
            </a:fld>
            <a:endParaRPr lang="en-GB" altLang="x-none"/>
          </a:p>
        </p:txBody>
      </p:sp>
    </p:spTree>
  </p:cSld>
  <p:clrMap bg1="lt1" tx1="dk1" bg2="lt2" tx2="dk2" accent1="accent1" accent2="accent2" accent3="accent3" accent4="accent4" accent5="accent5" accent6="accent6" hlink="hlink" folHlink="folHlink"/>
  <p:sldLayoutIdLst>
    <p:sldLayoutId id="2147483952" r:id="rId1"/>
    <p:sldLayoutId id="2147483962" r:id="rId2"/>
    <p:sldLayoutId id="2147483959" r:id="rId3"/>
    <p:sldLayoutId id="2147483961" r:id="rId4"/>
    <p:sldLayoutId id="2147483953" r:id="rId5"/>
  </p:sldLayoutIdLst>
  <p:txStyles>
    <p:titleStyle>
      <a:lvl1pPr algn="l" rtl="0" eaLnBrk="1" fontAlgn="base" hangingPunct="1">
        <a:spcBef>
          <a:spcPct val="0"/>
        </a:spcBef>
        <a:spcAft>
          <a:spcPct val="0"/>
        </a:spcAft>
        <a:defRPr sz="2800" b="1" i="0">
          <a:solidFill>
            <a:srgbClr val="00628C"/>
          </a:solidFill>
          <a:latin typeface="Myriad Pro Semibold" charset="0"/>
          <a:ea typeface="Myriad Pro Semibold" charset="0"/>
          <a:cs typeface="Myriad Pro Semibold" charset="0"/>
        </a:defRPr>
      </a:lvl1pPr>
      <a:lvl2pPr algn="l" rtl="0" eaLnBrk="1" fontAlgn="base" hangingPunct="1">
        <a:spcBef>
          <a:spcPct val="0"/>
        </a:spcBef>
        <a:spcAft>
          <a:spcPct val="0"/>
        </a:spcAft>
        <a:defRPr sz="3600" b="1">
          <a:solidFill>
            <a:srgbClr val="00628C"/>
          </a:solidFill>
          <a:latin typeface="Arial" charset="0"/>
        </a:defRPr>
      </a:lvl2pPr>
      <a:lvl3pPr algn="l" rtl="0" eaLnBrk="1" fontAlgn="base" hangingPunct="1">
        <a:spcBef>
          <a:spcPct val="0"/>
        </a:spcBef>
        <a:spcAft>
          <a:spcPct val="0"/>
        </a:spcAft>
        <a:defRPr sz="3600" b="1">
          <a:solidFill>
            <a:srgbClr val="00628C"/>
          </a:solidFill>
          <a:latin typeface="Arial" charset="0"/>
        </a:defRPr>
      </a:lvl3pPr>
      <a:lvl4pPr algn="l" rtl="0" eaLnBrk="1" fontAlgn="base" hangingPunct="1">
        <a:spcBef>
          <a:spcPct val="0"/>
        </a:spcBef>
        <a:spcAft>
          <a:spcPct val="0"/>
        </a:spcAft>
        <a:defRPr sz="3600" b="1">
          <a:solidFill>
            <a:srgbClr val="00628C"/>
          </a:solidFill>
          <a:latin typeface="Arial" charset="0"/>
        </a:defRPr>
      </a:lvl4pPr>
      <a:lvl5pPr algn="l" rtl="0" eaLnBrk="1" fontAlgn="base" hangingPunct="1">
        <a:spcBef>
          <a:spcPct val="0"/>
        </a:spcBef>
        <a:spcAft>
          <a:spcPct val="0"/>
        </a:spcAft>
        <a:defRPr sz="3600" b="1">
          <a:solidFill>
            <a:srgbClr val="00628C"/>
          </a:solidFill>
          <a:latin typeface="Arial" charset="0"/>
        </a:defRPr>
      </a:lvl5pPr>
      <a:lvl6pPr marL="457200" algn="l" rtl="0" eaLnBrk="1" fontAlgn="base" hangingPunct="1">
        <a:spcBef>
          <a:spcPct val="0"/>
        </a:spcBef>
        <a:spcAft>
          <a:spcPct val="0"/>
        </a:spcAft>
        <a:defRPr sz="3600" b="1">
          <a:solidFill>
            <a:srgbClr val="00628C"/>
          </a:solidFill>
          <a:latin typeface="Arial" charset="0"/>
        </a:defRPr>
      </a:lvl6pPr>
      <a:lvl7pPr marL="914400" algn="l" rtl="0" eaLnBrk="1" fontAlgn="base" hangingPunct="1">
        <a:spcBef>
          <a:spcPct val="0"/>
        </a:spcBef>
        <a:spcAft>
          <a:spcPct val="0"/>
        </a:spcAft>
        <a:defRPr sz="3600" b="1">
          <a:solidFill>
            <a:srgbClr val="00628C"/>
          </a:solidFill>
          <a:latin typeface="Arial" charset="0"/>
        </a:defRPr>
      </a:lvl7pPr>
      <a:lvl8pPr marL="1371600" algn="l" rtl="0" eaLnBrk="1" fontAlgn="base" hangingPunct="1">
        <a:spcBef>
          <a:spcPct val="0"/>
        </a:spcBef>
        <a:spcAft>
          <a:spcPct val="0"/>
        </a:spcAft>
        <a:defRPr sz="3600" b="1">
          <a:solidFill>
            <a:srgbClr val="00628C"/>
          </a:solidFill>
          <a:latin typeface="Arial" charset="0"/>
        </a:defRPr>
      </a:lvl8pPr>
      <a:lvl9pPr marL="1828800" algn="l" rtl="0" eaLnBrk="1" fontAlgn="base" hangingPunct="1">
        <a:spcBef>
          <a:spcPct val="0"/>
        </a:spcBef>
        <a:spcAft>
          <a:spcPct val="0"/>
        </a:spcAft>
        <a:defRPr sz="3600" b="1">
          <a:solidFill>
            <a:srgbClr val="00628C"/>
          </a:solidFill>
          <a:latin typeface="Arial" charset="0"/>
        </a:defRPr>
      </a:lvl9pPr>
    </p:titleStyle>
    <p:bodyStyle>
      <a:lvl1pPr marL="342900" indent="-342900" algn="l" rtl="0" eaLnBrk="1" fontAlgn="base" hangingPunct="1">
        <a:spcBef>
          <a:spcPct val="20000"/>
        </a:spcBef>
        <a:spcAft>
          <a:spcPct val="0"/>
        </a:spcAft>
        <a:buClr>
          <a:schemeClr val="tx2"/>
        </a:buClr>
        <a:buFont typeface="Arial" charset="0"/>
        <a:defRPr sz="2800">
          <a:solidFill>
            <a:schemeClr val="tx1"/>
          </a:solidFill>
          <a:latin typeface="Myriad Pro" charset="0"/>
          <a:ea typeface="Myriad Pro" charset="0"/>
          <a:cs typeface="Myriad Pro" charset="0"/>
        </a:defRPr>
      </a:lvl1pPr>
      <a:lvl2pPr marL="742950" indent="-285750" algn="l" rtl="0" eaLnBrk="1" fontAlgn="base" hangingPunct="1">
        <a:spcBef>
          <a:spcPct val="20000"/>
        </a:spcBef>
        <a:spcAft>
          <a:spcPct val="0"/>
        </a:spcAft>
        <a:buClr>
          <a:srgbClr val="82CBDD"/>
        </a:buClr>
        <a:buFont typeface="Arial" charset="0"/>
        <a:buChar char="●"/>
        <a:defRPr sz="2400">
          <a:solidFill>
            <a:schemeClr val="tx1"/>
          </a:solidFill>
          <a:latin typeface="Myriad Pro" charset="0"/>
          <a:ea typeface="Myriad Pro" charset="0"/>
          <a:cs typeface="Myriad Pro" charset="0"/>
        </a:defRPr>
      </a:lvl2pPr>
      <a:lvl3pPr marL="1143000" indent="-228600" algn="l" rtl="0" eaLnBrk="1" fontAlgn="base" hangingPunct="1">
        <a:spcBef>
          <a:spcPct val="20000"/>
        </a:spcBef>
        <a:spcAft>
          <a:spcPct val="0"/>
        </a:spcAft>
        <a:buClr>
          <a:srgbClr val="00628C"/>
        </a:buClr>
        <a:buFont typeface="Arial" charset="0"/>
        <a:buChar char="–"/>
        <a:defRPr sz="2000">
          <a:solidFill>
            <a:schemeClr val="tx1"/>
          </a:solidFill>
          <a:latin typeface="Myriad Pro" charset="0"/>
          <a:ea typeface="Myriad Pro" charset="0"/>
          <a:cs typeface="Myriad Pro" charset="0"/>
        </a:defRPr>
      </a:lvl3pPr>
      <a:lvl4pPr marL="1600200" indent="-228600" algn="l" rtl="0" eaLnBrk="1" fontAlgn="base" hangingPunct="1">
        <a:spcBef>
          <a:spcPct val="20000"/>
        </a:spcBef>
        <a:spcAft>
          <a:spcPct val="0"/>
        </a:spcAft>
        <a:buClr>
          <a:schemeClr val="accent2"/>
        </a:buClr>
        <a:buFont typeface="Arial" charset="0"/>
        <a:buChar char="●"/>
        <a:defRPr sz="1900">
          <a:solidFill>
            <a:schemeClr val="tx1"/>
          </a:solidFill>
          <a:latin typeface="+mn-lt"/>
        </a:defRPr>
      </a:lvl4pPr>
      <a:lvl5pPr marL="20574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5pPr>
      <a:lvl6pPr marL="25146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6pPr>
      <a:lvl7pPr marL="29718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7pPr>
      <a:lvl8pPr marL="34290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8pPr>
      <a:lvl9pPr marL="38862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31.png"/></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bbc.co.uk/iplayer/episode/b0blsv9r/numberblocks-series-3-fruit-salad"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F8FACE9-0C98-479F-987F-61BE6070D1B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862069" y="1529892"/>
            <a:ext cx="3800028" cy="3843324"/>
          </a:xfrm>
          <a:prstGeom prst="rect">
            <a:avLst/>
          </a:prstGeom>
        </p:spPr>
      </p:pic>
      <p:pic>
        <p:nvPicPr>
          <p:cNvPr id="13" name="Picture 12">
            <a:extLst>
              <a:ext uri="{FF2B5EF4-FFF2-40B4-BE49-F238E27FC236}">
                <a16:creationId xmlns:a16="http://schemas.microsoft.com/office/drawing/2014/main" id="{ECD3C842-DE42-4E63-8699-21FE6F1155E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3808743" y="2825714"/>
            <a:ext cx="907273" cy="1002416"/>
          </a:xfrm>
          <a:prstGeom prst="rect">
            <a:avLst/>
          </a:prstGeom>
        </p:spPr>
      </p:pic>
      <p:pic>
        <p:nvPicPr>
          <p:cNvPr id="14" name="Picture 13">
            <a:extLst>
              <a:ext uri="{FF2B5EF4-FFF2-40B4-BE49-F238E27FC236}">
                <a16:creationId xmlns:a16="http://schemas.microsoft.com/office/drawing/2014/main" id="{9A4643CC-A63E-488F-8317-2545667A7E8A}"/>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4788024" y="2825714"/>
            <a:ext cx="907340" cy="1002416"/>
          </a:xfrm>
          <a:prstGeom prst="rect">
            <a:avLst/>
          </a:prstGeom>
        </p:spPr>
      </p:pic>
      <p:sp>
        <p:nvSpPr>
          <p:cNvPr id="3" name="Text Placeholder 2">
            <a:extLst>
              <a:ext uri="{FF2B5EF4-FFF2-40B4-BE49-F238E27FC236}">
                <a16:creationId xmlns:a16="http://schemas.microsoft.com/office/drawing/2014/main" id="{CA70082C-1C96-394E-B498-E979DCBD119F}"/>
              </a:ext>
            </a:extLst>
          </p:cNvPr>
          <p:cNvSpPr>
            <a:spLocks noGrp="1"/>
          </p:cNvSpPr>
          <p:nvPr>
            <p:ph type="body" sz="quarter" idx="11"/>
          </p:nvPr>
        </p:nvSpPr>
        <p:spPr/>
        <p:txBody>
          <a:bodyPr/>
          <a:lstStyle/>
          <a:p>
            <a:r>
              <a:rPr lang="en-US" dirty="0"/>
              <a:t>How many bears are there on each plate?</a:t>
            </a:r>
          </a:p>
        </p:txBody>
      </p:sp>
    </p:spTree>
    <p:extLst>
      <p:ext uri="{BB962C8B-B14F-4D97-AF65-F5344CB8AC3E}">
        <p14:creationId xmlns:p14="http://schemas.microsoft.com/office/powerpoint/2010/main" val="3433345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1000" tmFilter="0, 0; .2, .5; .8, .5; 1, 0"/>
                                        <p:tgtEl>
                                          <p:spTgt spid="13"/>
                                        </p:tgtEl>
                                      </p:cBhvr>
                                    </p:animEffect>
                                    <p:animScale>
                                      <p:cBhvr>
                                        <p:cTn id="7" dur="500" autoRev="1" fill="hold"/>
                                        <p:tgtEl>
                                          <p:spTgt spid="13"/>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nodeType="clickEffect">
                                  <p:stCondLst>
                                    <p:cond delay="0"/>
                                  </p:stCondLst>
                                  <p:childTnLst>
                                    <p:animEffect transition="out" filter="fade">
                                      <p:cBhvr>
                                        <p:cTn id="11" dur="1000" tmFilter="0, 0; .2, .5; .8, .5; 1, 0"/>
                                        <p:tgtEl>
                                          <p:spTgt spid="14"/>
                                        </p:tgtEl>
                                      </p:cBhvr>
                                    </p:animEffect>
                                    <p:animScale>
                                      <p:cBhvr>
                                        <p:cTn id="12" dur="500" autoRev="1" fill="hold"/>
                                        <p:tgtEl>
                                          <p:spTgt spid="14"/>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nodeType="clickEffect">
                                  <p:stCondLst>
                                    <p:cond delay="0"/>
                                  </p:stCondLst>
                                  <p:childTnLst>
                                    <p:animEffect transition="out" filter="fade">
                                      <p:cBhvr>
                                        <p:cTn id="16" dur="1000" tmFilter="0, 0; .2, .5; .8, .5; 1, 0"/>
                                        <p:tgtEl>
                                          <p:spTgt spid="13"/>
                                        </p:tgtEl>
                                      </p:cBhvr>
                                    </p:animEffect>
                                    <p:animScale>
                                      <p:cBhvr>
                                        <p:cTn id="17" dur="500" autoRev="1" fill="hold"/>
                                        <p:tgtEl>
                                          <p:spTgt spid="13"/>
                                        </p:tgtEl>
                                      </p:cBhvr>
                                      <p:by x="105000" y="105000"/>
                                    </p:animScale>
                                  </p:childTnLst>
                                </p:cTn>
                              </p:par>
                              <p:par>
                                <p:cTn id="18" presetID="26" presetClass="emph" presetSubtype="0" fill="hold" nodeType="withEffect">
                                  <p:stCondLst>
                                    <p:cond delay="0"/>
                                  </p:stCondLst>
                                  <p:childTnLst>
                                    <p:animEffect transition="out" filter="fade">
                                      <p:cBhvr>
                                        <p:cTn id="19" dur="1000" tmFilter="0, 0; .2, .5; .8, .5; 1, 0"/>
                                        <p:tgtEl>
                                          <p:spTgt spid="14"/>
                                        </p:tgtEl>
                                      </p:cBhvr>
                                    </p:animEffect>
                                    <p:animScale>
                                      <p:cBhvr>
                                        <p:cTn id="20" dur="500" autoRev="1" fill="hold"/>
                                        <p:tgtEl>
                                          <p:spTgt spid="1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9F33244A-7816-43AA-A237-D4E7E63681C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175" r="-5580"/>
          <a:stretch/>
        </p:blipFill>
        <p:spPr>
          <a:xfrm>
            <a:off x="2843808" y="1484784"/>
            <a:ext cx="3960440" cy="3888432"/>
          </a:xfrm>
          <a:prstGeom prst="rect">
            <a:avLst/>
          </a:prstGeom>
        </p:spPr>
      </p:pic>
      <p:pic>
        <p:nvPicPr>
          <p:cNvPr id="24" name="Picture 23">
            <a:extLst>
              <a:ext uri="{FF2B5EF4-FFF2-40B4-BE49-F238E27FC236}">
                <a16:creationId xmlns:a16="http://schemas.microsoft.com/office/drawing/2014/main" id="{98836439-DA20-460F-A474-20DEE0CE3D0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3419872" y="3264340"/>
            <a:ext cx="1002412" cy="835286"/>
          </a:xfrm>
          <a:prstGeom prst="rect">
            <a:avLst/>
          </a:prstGeom>
        </p:spPr>
      </p:pic>
      <p:pic>
        <p:nvPicPr>
          <p:cNvPr id="25" name="Picture 24">
            <a:extLst>
              <a:ext uri="{FF2B5EF4-FFF2-40B4-BE49-F238E27FC236}">
                <a16:creationId xmlns:a16="http://schemas.microsoft.com/office/drawing/2014/main" id="{C9BCA6AB-6754-4BDB-95A2-6B51EB61B83B}"/>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3630196" y="2256228"/>
            <a:ext cx="960023" cy="835286"/>
          </a:xfrm>
          <a:prstGeom prst="rect">
            <a:avLst/>
          </a:prstGeom>
        </p:spPr>
      </p:pic>
      <p:pic>
        <p:nvPicPr>
          <p:cNvPr id="26" name="Picture 25">
            <a:extLst>
              <a:ext uri="{FF2B5EF4-FFF2-40B4-BE49-F238E27FC236}">
                <a16:creationId xmlns:a16="http://schemas.microsoft.com/office/drawing/2014/main" id="{BC9BA1D6-63D5-45BD-AC1E-3D7AF6BA8ADE}"/>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15011"/>
          <a:stretch/>
        </p:blipFill>
        <p:spPr>
          <a:xfrm>
            <a:off x="4817641" y="2155410"/>
            <a:ext cx="1044803" cy="1003300"/>
          </a:xfrm>
          <a:prstGeom prst="rect">
            <a:avLst/>
          </a:prstGeom>
        </p:spPr>
      </p:pic>
      <p:pic>
        <p:nvPicPr>
          <p:cNvPr id="27" name="Picture 26">
            <a:extLst>
              <a:ext uri="{FF2B5EF4-FFF2-40B4-BE49-F238E27FC236}">
                <a16:creationId xmlns:a16="http://schemas.microsoft.com/office/drawing/2014/main" id="{54D90EE8-F21E-4E13-BD34-CC476F561DD9}"/>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r="-7328"/>
          <a:stretch/>
        </p:blipFill>
        <p:spPr>
          <a:xfrm>
            <a:off x="5142364" y="3120324"/>
            <a:ext cx="1002412" cy="835286"/>
          </a:xfrm>
          <a:prstGeom prst="rect">
            <a:avLst/>
          </a:prstGeom>
        </p:spPr>
      </p:pic>
      <p:pic>
        <p:nvPicPr>
          <p:cNvPr id="28" name="Picture 27">
            <a:extLst>
              <a:ext uri="{FF2B5EF4-FFF2-40B4-BE49-F238E27FC236}">
                <a16:creationId xmlns:a16="http://schemas.microsoft.com/office/drawing/2014/main" id="{2C3388F0-C530-4EFA-B508-4D1D40A7C406}"/>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4336649" y="3840404"/>
            <a:ext cx="877723" cy="835286"/>
          </a:xfrm>
          <a:prstGeom prst="rect">
            <a:avLst/>
          </a:prstGeom>
        </p:spPr>
      </p:pic>
    </p:spTree>
    <p:extLst>
      <p:ext uri="{BB962C8B-B14F-4D97-AF65-F5344CB8AC3E}">
        <p14:creationId xmlns:p14="http://schemas.microsoft.com/office/powerpoint/2010/main" val="3391597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1000" tmFilter="0, 0; .2, .5; .8, .5; 1, 0"/>
                                        <p:tgtEl>
                                          <p:spTgt spid="25"/>
                                        </p:tgtEl>
                                      </p:cBhvr>
                                    </p:animEffect>
                                    <p:animScale>
                                      <p:cBhvr>
                                        <p:cTn id="7" dur="500" autoRev="1" fill="hold"/>
                                        <p:tgtEl>
                                          <p:spTgt spid="25"/>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nodeType="clickEffect">
                                  <p:stCondLst>
                                    <p:cond delay="0"/>
                                  </p:stCondLst>
                                  <p:childTnLst>
                                    <p:animEffect transition="out" filter="fade">
                                      <p:cBhvr>
                                        <p:cTn id="11" dur="1000" tmFilter="0, 0; .2, .5; .8, .5; 1, 0"/>
                                        <p:tgtEl>
                                          <p:spTgt spid="26"/>
                                        </p:tgtEl>
                                      </p:cBhvr>
                                    </p:animEffect>
                                    <p:animScale>
                                      <p:cBhvr>
                                        <p:cTn id="12" dur="500" autoRev="1" fill="hold"/>
                                        <p:tgtEl>
                                          <p:spTgt spid="26"/>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nodeType="clickEffect">
                                  <p:stCondLst>
                                    <p:cond delay="0"/>
                                  </p:stCondLst>
                                  <p:childTnLst>
                                    <p:animEffect transition="out" filter="fade">
                                      <p:cBhvr>
                                        <p:cTn id="16" dur="1000" tmFilter="0, 0; .2, .5; .8, .5; 1, 0"/>
                                        <p:tgtEl>
                                          <p:spTgt spid="24"/>
                                        </p:tgtEl>
                                      </p:cBhvr>
                                    </p:animEffect>
                                    <p:animScale>
                                      <p:cBhvr>
                                        <p:cTn id="17" dur="500" autoRev="1" fill="hold"/>
                                        <p:tgtEl>
                                          <p:spTgt spid="24"/>
                                        </p:tgtEl>
                                      </p:cBhvr>
                                      <p:by x="105000" y="105000"/>
                                    </p:animScale>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nodeType="clickEffect">
                                  <p:stCondLst>
                                    <p:cond delay="0"/>
                                  </p:stCondLst>
                                  <p:childTnLst>
                                    <p:animEffect transition="out" filter="fade">
                                      <p:cBhvr>
                                        <p:cTn id="21" dur="1000" tmFilter="0, 0; .2, .5; .8, .5; 1, 0"/>
                                        <p:tgtEl>
                                          <p:spTgt spid="27"/>
                                        </p:tgtEl>
                                      </p:cBhvr>
                                    </p:animEffect>
                                    <p:animScale>
                                      <p:cBhvr>
                                        <p:cTn id="22" dur="500" autoRev="1" fill="hold"/>
                                        <p:tgtEl>
                                          <p:spTgt spid="27"/>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26" presetClass="emph" presetSubtype="0" fill="hold" nodeType="clickEffect">
                                  <p:stCondLst>
                                    <p:cond delay="0"/>
                                  </p:stCondLst>
                                  <p:childTnLst>
                                    <p:animEffect transition="out" filter="fade">
                                      <p:cBhvr>
                                        <p:cTn id="26" dur="1000" tmFilter="0, 0; .2, .5; .8, .5; 1, 0"/>
                                        <p:tgtEl>
                                          <p:spTgt spid="28"/>
                                        </p:tgtEl>
                                      </p:cBhvr>
                                    </p:animEffect>
                                    <p:animScale>
                                      <p:cBhvr>
                                        <p:cTn id="27" dur="500" autoRev="1" fill="hold"/>
                                        <p:tgtEl>
                                          <p:spTgt spid="28"/>
                                        </p:tgtEl>
                                      </p:cBhvr>
                                      <p:by x="105000" y="105000"/>
                                    </p:animScale>
                                  </p:childTnLst>
                                </p:cTn>
                              </p:par>
                            </p:childTnLst>
                          </p:cTn>
                        </p:par>
                      </p:childTnLst>
                    </p:cTn>
                  </p:par>
                  <p:par>
                    <p:cTn id="28" fill="hold">
                      <p:stCondLst>
                        <p:cond delay="indefinite"/>
                      </p:stCondLst>
                      <p:childTnLst>
                        <p:par>
                          <p:cTn id="29" fill="hold">
                            <p:stCondLst>
                              <p:cond delay="0"/>
                            </p:stCondLst>
                            <p:childTnLst>
                              <p:par>
                                <p:cTn id="30" presetID="26" presetClass="emph" presetSubtype="0" fill="hold" nodeType="clickEffect">
                                  <p:stCondLst>
                                    <p:cond delay="0"/>
                                  </p:stCondLst>
                                  <p:childTnLst>
                                    <p:animEffect transition="out" filter="fade">
                                      <p:cBhvr>
                                        <p:cTn id="31" dur="1000" tmFilter="0, 0; .2, .5; .8, .5; 1, 0"/>
                                        <p:tgtEl>
                                          <p:spTgt spid="25"/>
                                        </p:tgtEl>
                                      </p:cBhvr>
                                    </p:animEffect>
                                    <p:animScale>
                                      <p:cBhvr>
                                        <p:cTn id="32" dur="500" autoRev="1" fill="hold"/>
                                        <p:tgtEl>
                                          <p:spTgt spid="25"/>
                                        </p:tgtEl>
                                      </p:cBhvr>
                                      <p:by x="105000" y="105000"/>
                                    </p:animScale>
                                  </p:childTnLst>
                                </p:cTn>
                              </p:par>
                              <p:par>
                                <p:cTn id="33" presetID="26" presetClass="emph" presetSubtype="0" fill="hold" nodeType="withEffect">
                                  <p:stCondLst>
                                    <p:cond delay="0"/>
                                  </p:stCondLst>
                                  <p:childTnLst>
                                    <p:animEffect transition="out" filter="fade">
                                      <p:cBhvr>
                                        <p:cTn id="34" dur="1000" tmFilter="0, 0; .2, .5; .8, .5; 1, 0"/>
                                        <p:tgtEl>
                                          <p:spTgt spid="26"/>
                                        </p:tgtEl>
                                      </p:cBhvr>
                                    </p:animEffect>
                                    <p:animScale>
                                      <p:cBhvr>
                                        <p:cTn id="35" dur="500" autoRev="1" fill="hold"/>
                                        <p:tgtEl>
                                          <p:spTgt spid="26"/>
                                        </p:tgtEl>
                                      </p:cBhvr>
                                      <p:by x="105000" y="105000"/>
                                    </p:animScale>
                                  </p:childTnLst>
                                </p:cTn>
                              </p:par>
                              <p:par>
                                <p:cTn id="36" presetID="26" presetClass="emph" presetSubtype="0" fill="hold" nodeType="withEffect">
                                  <p:stCondLst>
                                    <p:cond delay="0"/>
                                  </p:stCondLst>
                                  <p:childTnLst>
                                    <p:animEffect transition="out" filter="fade">
                                      <p:cBhvr>
                                        <p:cTn id="37" dur="1000" tmFilter="0, 0; .2, .5; .8, .5; 1, 0"/>
                                        <p:tgtEl>
                                          <p:spTgt spid="24"/>
                                        </p:tgtEl>
                                      </p:cBhvr>
                                    </p:animEffect>
                                    <p:animScale>
                                      <p:cBhvr>
                                        <p:cTn id="38" dur="500" autoRev="1" fill="hold"/>
                                        <p:tgtEl>
                                          <p:spTgt spid="24"/>
                                        </p:tgtEl>
                                      </p:cBhvr>
                                      <p:by x="105000" y="105000"/>
                                    </p:animScale>
                                  </p:childTnLst>
                                </p:cTn>
                              </p:par>
                              <p:par>
                                <p:cTn id="39" presetID="26" presetClass="emph" presetSubtype="0" fill="hold" nodeType="withEffect">
                                  <p:stCondLst>
                                    <p:cond delay="0"/>
                                  </p:stCondLst>
                                  <p:childTnLst>
                                    <p:animEffect transition="out" filter="fade">
                                      <p:cBhvr>
                                        <p:cTn id="40" dur="1000" tmFilter="0, 0; .2, .5; .8, .5; 1, 0"/>
                                        <p:tgtEl>
                                          <p:spTgt spid="27"/>
                                        </p:tgtEl>
                                      </p:cBhvr>
                                    </p:animEffect>
                                    <p:animScale>
                                      <p:cBhvr>
                                        <p:cTn id="41" dur="500" autoRev="1" fill="hold"/>
                                        <p:tgtEl>
                                          <p:spTgt spid="27"/>
                                        </p:tgtEl>
                                      </p:cBhvr>
                                      <p:by x="105000" y="105000"/>
                                    </p:animScale>
                                  </p:childTnLst>
                                </p:cTn>
                              </p:par>
                              <p:par>
                                <p:cTn id="42" presetID="26" presetClass="emph" presetSubtype="0" fill="hold" nodeType="withEffect">
                                  <p:stCondLst>
                                    <p:cond delay="0"/>
                                  </p:stCondLst>
                                  <p:childTnLst>
                                    <p:animEffect transition="out" filter="fade">
                                      <p:cBhvr>
                                        <p:cTn id="43" dur="1000" tmFilter="0, 0; .2, .5; .8, .5; 1, 0"/>
                                        <p:tgtEl>
                                          <p:spTgt spid="28"/>
                                        </p:tgtEl>
                                      </p:cBhvr>
                                    </p:animEffect>
                                    <p:animScale>
                                      <p:cBhvr>
                                        <p:cTn id="44" dur="500" autoRev="1" fill="hold"/>
                                        <p:tgtEl>
                                          <p:spTgt spid="2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a:extLst>
              <a:ext uri="{FF2B5EF4-FFF2-40B4-BE49-F238E27FC236}">
                <a16:creationId xmlns:a16="http://schemas.microsoft.com/office/drawing/2014/main" id="{1420594D-9AE9-4AC4-B3FB-35E10808737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862000" y="1412776"/>
            <a:ext cx="3800028" cy="3993432"/>
          </a:xfrm>
          <a:prstGeom prst="rect">
            <a:avLst/>
          </a:prstGeom>
        </p:spPr>
      </p:pic>
      <p:pic>
        <p:nvPicPr>
          <p:cNvPr id="33" name="Picture 32">
            <a:extLst>
              <a:ext uri="{FF2B5EF4-FFF2-40B4-BE49-F238E27FC236}">
                <a16:creationId xmlns:a16="http://schemas.microsoft.com/office/drawing/2014/main" id="{B6EE0354-E0A2-4133-9F43-A0B81681E97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3120"/>
          <a:stretch/>
        </p:blipFill>
        <p:spPr>
          <a:xfrm>
            <a:off x="3347864" y="2226481"/>
            <a:ext cx="1336573" cy="1169435"/>
          </a:xfrm>
          <a:prstGeom prst="rect">
            <a:avLst/>
          </a:prstGeom>
        </p:spPr>
      </p:pic>
      <p:pic>
        <p:nvPicPr>
          <p:cNvPr id="34" name="Picture 33">
            <a:extLst>
              <a:ext uri="{FF2B5EF4-FFF2-40B4-BE49-F238E27FC236}">
                <a16:creationId xmlns:a16="http://schemas.microsoft.com/office/drawing/2014/main" id="{71E6E682-6A31-4A3A-9A22-929F009081EB}"/>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9135"/>
          <a:stretch/>
        </p:blipFill>
        <p:spPr>
          <a:xfrm>
            <a:off x="3514944" y="3417480"/>
            <a:ext cx="1002412" cy="980775"/>
          </a:xfrm>
          <a:prstGeom prst="rect">
            <a:avLst/>
          </a:prstGeom>
        </p:spPr>
      </p:pic>
      <p:pic>
        <p:nvPicPr>
          <p:cNvPr id="35" name="Picture 34">
            <a:extLst>
              <a:ext uri="{FF2B5EF4-FFF2-40B4-BE49-F238E27FC236}">
                <a16:creationId xmlns:a16="http://schemas.microsoft.com/office/drawing/2014/main" id="{F90D38DC-B11B-4C94-8AB3-C2E7B5EA0E50}"/>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4828453" y="2393551"/>
            <a:ext cx="1169493" cy="835297"/>
          </a:xfrm>
          <a:prstGeom prst="rect">
            <a:avLst/>
          </a:prstGeom>
        </p:spPr>
      </p:pic>
      <p:pic>
        <p:nvPicPr>
          <p:cNvPr id="36" name="Picture 35">
            <a:extLst>
              <a:ext uri="{FF2B5EF4-FFF2-40B4-BE49-F238E27FC236}">
                <a16:creationId xmlns:a16="http://schemas.microsoft.com/office/drawing/2014/main" id="{16986F39-EE58-4621-9DE0-06507DE02707}"/>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4828453" y="3395916"/>
            <a:ext cx="1169493" cy="980775"/>
          </a:xfrm>
          <a:prstGeom prst="rect">
            <a:avLst/>
          </a:prstGeom>
        </p:spPr>
      </p:pic>
    </p:spTree>
    <p:extLst>
      <p:ext uri="{BB962C8B-B14F-4D97-AF65-F5344CB8AC3E}">
        <p14:creationId xmlns:p14="http://schemas.microsoft.com/office/powerpoint/2010/main" val="735997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1000" tmFilter="0, 0; .2, .5; .8, .5; 1, 0"/>
                                        <p:tgtEl>
                                          <p:spTgt spid="33"/>
                                        </p:tgtEl>
                                      </p:cBhvr>
                                    </p:animEffect>
                                    <p:animScale>
                                      <p:cBhvr>
                                        <p:cTn id="7" dur="500" autoRev="1" fill="hold"/>
                                        <p:tgtEl>
                                          <p:spTgt spid="33"/>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nodeType="clickEffect">
                                  <p:stCondLst>
                                    <p:cond delay="0"/>
                                  </p:stCondLst>
                                  <p:childTnLst>
                                    <p:animEffect transition="out" filter="fade">
                                      <p:cBhvr>
                                        <p:cTn id="11" dur="1000" tmFilter="0, 0; .2, .5; .8, .5; 1, 0"/>
                                        <p:tgtEl>
                                          <p:spTgt spid="35"/>
                                        </p:tgtEl>
                                      </p:cBhvr>
                                    </p:animEffect>
                                    <p:animScale>
                                      <p:cBhvr>
                                        <p:cTn id="12" dur="500" autoRev="1" fill="hold"/>
                                        <p:tgtEl>
                                          <p:spTgt spid="35"/>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nodeType="clickEffect">
                                  <p:stCondLst>
                                    <p:cond delay="0"/>
                                  </p:stCondLst>
                                  <p:childTnLst>
                                    <p:animEffect transition="out" filter="fade">
                                      <p:cBhvr>
                                        <p:cTn id="16" dur="1000" tmFilter="0, 0; .2, .5; .8, .5; 1, 0"/>
                                        <p:tgtEl>
                                          <p:spTgt spid="34"/>
                                        </p:tgtEl>
                                      </p:cBhvr>
                                    </p:animEffect>
                                    <p:animScale>
                                      <p:cBhvr>
                                        <p:cTn id="17" dur="500" autoRev="1" fill="hold"/>
                                        <p:tgtEl>
                                          <p:spTgt spid="34"/>
                                        </p:tgtEl>
                                      </p:cBhvr>
                                      <p:by x="105000" y="105000"/>
                                    </p:animScale>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nodeType="clickEffect">
                                  <p:stCondLst>
                                    <p:cond delay="0"/>
                                  </p:stCondLst>
                                  <p:childTnLst>
                                    <p:animEffect transition="out" filter="fade">
                                      <p:cBhvr>
                                        <p:cTn id="21" dur="1000" tmFilter="0, 0; .2, .5; .8, .5; 1, 0"/>
                                        <p:tgtEl>
                                          <p:spTgt spid="36"/>
                                        </p:tgtEl>
                                      </p:cBhvr>
                                    </p:animEffect>
                                    <p:animScale>
                                      <p:cBhvr>
                                        <p:cTn id="22" dur="500" autoRev="1" fill="hold"/>
                                        <p:tgtEl>
                                          <p:spTgt spid="36"/>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26" presetClass="emph" presetSubtype="0" fill="hold" nodeType="clickEffect">
                                  <p:stCondLst>
                                    <p:cond delay="0"/>
                                  </p:stCondLst>
                                  <p:childTnLst>
                                    <p:animEffect transition="out" filter="fade">
                                      <p:cBhvr>
                                        <p:cTn id="26" dur="1000" tmFilter="0, 0; .2, .5; .8, .5; 1, 0"/>
                                        <p:tgtEl>
                                          <p:spTgt spid="33"/>
                                        </p:tgtEl>
                                      </p:cBhvr>
                                    </p:animEffect>
                                    <p:animScale>
                                      <p:cBhvr>
                                        <p:cTn id="27" dur="500" autoRev="1" fill="hold"/>
                                        <p:tgtEl>
                                          <p:spTgt spid="33"/>
                                        </p:tgtEl>
                                      </p:cBhvr>
                                      <p:by x="105000" y="105000"/>
                                    </p:animScale>
                                  </p:childTnLst>
                                </p:cTn>
                              </p:par>
                              <p:par>
                                <p:cTn id="28" presetID="26" presetClass="emph" presetSubtype="0" fill="hold" nodeType="withEffect">
                                  <p:stCondLst>
                                    <p:cond delay="0"/>
                                  </p:stCondLst>
                                  <p:childTnLst>
                                    <p:animEffect transition="out" filter="fade">
                                      <p:cBhvr>
                                        <p:cTn id="29" dur="1000" tmFilter="0, 0; .2, .5; .8, .5; 1, 0"/>
                                        <p:tgtEl>
                                          <p:spTgt spid="35"/>
                                        </p:tgtEl>
                                      </p:cBhvr>
                                    </p:animEffect>
                                    <p:animScale>
                                      <p:cBhvr>
                                        <p:cTn id="30" dur="500" autoRev="1" fill="hold"/>
                                        <p:tgtEl>
                                          <p:spTgt spid="35"/>
                                        </p:tgtEl>
                                      </p:cBhvr>
                                      <p:by x="105000" y="105000"/>
                                    </p:animScale>
                                  </p:childTnLst>
                                </p:cTn>
                              </p:par>
                              <p:par>
                                <p:cTn id="31" presetID="26" presetClass="emph" presetSubtype="0" fill="hold" nodeType="withEffect">
                                  <p:stCondLst>
                                    <p:cond delay="0"/>
                                  </p:stCondLst>
                                  <p:childTnLst>
                                    <p:animEffect transition="out" filter="fade">
                                      <p:cBhvr>
                                        <p:cTn id="32" dur="1000" tmFilter="0, 0; .2, .5; .8, .5; 1, 0"/>
                                        <p:tgtEl>
                                          <p:spTgt spid="34"/>
                                        </p:tgtEl>
                                      </p:cBhvr>
                                    </p:animEffect>
                                    <p:animScale>
                                      <p:cBhvr>
                                        <p:cTn id="33" dur="500" autoRev="1" fill="hold"/>
                                        <p:tgtEl>
                                          <p:spTgt spid="34"/>
                                        </p:tgtEl>
                                      </p:cBhvr>
                                      <p:by x="105000" y="105000"/>
                                    </p:animScale>
                                  </p:childTnLst>
                                </p:cTn>
                              </p:par>
                              <p:par>
                                <p:cTn id="34" presetID="26" presetClass="emph" presetSubtype="0" fill="hold" nodeType="withEffect">
                                  <p:stCondLst>
                                    <p:cond delay="0"/>
                                  </p:stCondLst>
                                  <p:childTnLst>
                                    <p:animEffect transition="out" filter="fade">
                                      <p:cBhvr>
                                        <p:cTn id="35" dur="1000" tmFilter="0, 0; .2, .5; .8, .5; 1, 0"/>
                                        <p:tgtEl>
                                          <p:spTgt spid="36"/>
                                        </p:tgtEl>
                                      </p:cBhvr>
                                    </p:animEffect>
                                    <p:animScale>
                                      <p:cBhvr>
                                        <p:cTn id="36" dur="500" autoRev="1" fill="hold"/>
                                        <p:tgtEl>
                                          <p:spTgt spid="3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36">
            <a:extLst>
              <a:ext uri="{FF2B5EF4-FFF2-40B4-BE49-F238E27FC236}">
                <a16:creationId xmlns:a16="http://schemas.microsoft.com/office/drawing/2014/main" id="{65379485-809C-444D-AEBB-11771C54AC9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1115"/>
          <a:stretch/>
        </p:blipFill>
        <p:spPr>
          <a:xfrm>
            <a:off x="2808000" y="1412776"/>
            <a:ext cx="3842396" cy="3993432"/>
          </a:xfrm>
          <a:prstGeom prst="rect">
            <a:avLst/>
          </a:prstGeom>
        </p:spPr>
      </p:pic>
    </p:spTree>
    <p:extLst>
      <p:ext uri="{BB962C8B-B14F-4D97-AF65-F5344CB8AC3E}">
        <p14:creationId xmlns:p14="http://schemas.microsoft.com/office/powerpoint/2010/main" val="2507707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1000" tmFilter="0, 0; .2, .5; .8, .5; 1, 0"/>
                                        <p:tgtEl>
                                          <p:spTgt spid="37"/>
                                        </p:tgtEl>
                                      </p:cBhvr>
                                    </p:animEffect>
                                    <p:animScale>
                                      <p:cBhvr>
                                        <p:cTn id="7" dur="500" autoRev="1" fill="hold"/>
                                        <p:tgtEl>
                                          <p:spTgt spid="3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39">
            <a:extLst>
              <a:ext uri="{FF2B5EF4-FFF2-40B4-BE49-F238E27FC236}">
                <a16:creationId xmlns:a16="http://schemas.microsoft.com/office/drawing/2014/main" id="{1F408D11-4ED9-488B-9F43-FAEBB9BA709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397" b="-4315"/>
          <a:stretch/>
        </p:blipFill>
        <p:spPr>
          <a:xfrm>
            <a:off x="2693111" y="1412776"/>
            <a:ext cx="3967121" cy="4020928"/>
          </a:xfrm>
          <a:prstGeom prst="rect">
            <a:avLst/>
          </a:prstGeom>
        </p:spPr>
      </p:pic>
      <p:pic>
        <p:nvPicPr>
          <p:cNvPr id="41" name="Picture 40">
            <a:extLst>
              <a:ext uri="{FF2B5EF4-FFF2-40B4-BE49-F238E27FC236}">
                <a16:creationId xmlns:a16="http://schemas.microsoft.com/office/drawing/2014/main" id="{3232EC1D-9881-4903-AC44-FEC013CC1F0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4868548" y="2927792"/>
            <a:ext cx="1503652" cy="1002416"/>
          </a:xfrm>
          <a:prstGeom prst="rect">
            <a:avLst/>
          </a:prstGeom>
        </p:spPr>
      </p:pic>
    </p:spTree>
    <p:extLst>
      <p:ext uri="{BB962C8B-B14F-4D97-AF65-F5344CB8AC3E}">
        <p14:creationId xmlns:p14="http://schemas.microsoft.com/office/powerpoint/2010/main" val="944947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1000" tmFilter="0, 0; .2, .5; .8, .5; 1, 0"/>
                                        <p:tgtEl>
                                          <p:spTgt spid="41"/>
                                        </p:tgtEl>
                                      </p:cBhvr>
                                    </p:animEffect>
                                    <p:animScale>
                                      <p:cBhvr>
                                        <p:cTn id="7" dur="500" autoRev="1" fill="hold"/>
                                        <p:tgtEl>
                                          <p:spTgt spid="4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Picture 41">
            <a:extLst>
              <a:ext uri="{FF2B5EF4-FFF2-40B4-BE49-F238E27FC236}">
                <a16:creationId xmlns:a16="http://schemas.microsoft.com/office/drawing/2014/main" id="{DE9E1961-3CE3-4D0A-8FBC-9EA491CF64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5280" b="-4315"/>
          <a:stretch/>
        </p:blipFill>
        <p:spPr>
          <a:xfrm>
            <a:off x="2627747" y="1412776"/>
            <a:ext cx="4176501" cy="4020928"/>
          </a:xfrm>
          <a:prstGeom prst="rect">
            <a:avLst/>
          </a:prstGeom>
        </p:spPr>
      </p:pic>
      <p:pic>
        <p:nvPicPr>
          <p:cNvPr id="43" name="Picture 42">
            <a:extLst>
              <a:ext uri="{FF2B5EF4-FFF2-40B4-BE49-F238E27FC236}">
                <a16:creationId xmlns:a16="http://schemas.microsoft.com/office/drawing/2014/main" id="{0C9BA484-F0BA-45B3-8A7E-C20219E100A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4283949" y="1978709"/>
            <a:ext cx="1044803" cy="1023958"/>
          </a:xfrm>
          <a:prstGeom prst="rect">
            <a:avLst/>
          </a:prstGeom>
        </p:spPr>
      </p:pic>
      <p:pic>
        <p:nvPicPr>
          <p:cNvPr id="44" name="Picture 43">
            <a:extLst>
              <a:ext uri="{FF2B5EF4-FFF2-40B4-BE49-F238E27FC236}">
                <a16:creationId xmlns:a16="http://schemas.microsoft.com/office/drawing/2014/main" id="{02A3D219-8C3A-4B0E-A8AE-AB62FC2047EE}"/>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5475" b="-9638"/>
          <a:stretch/>
        </p:blipFill>
        <p:spPr>
          <a:xfrm>
            <a:off x="4890560" y="3212294"/>
            <a:ext cx="1336573" cy="1169338"/>
          </a:xfrm>
          <a:prstGeom prst="rect">
            <a:avLst/>
          </a:prstGeom>
        </p:spPr>
      </p:pic>
      <p:pic>
        <p:nvPicPr>
          <p:cNvPr id="45" name="Picture 44">
            <a:extLst>
              <a:ext uri="{FF2B5EF4-FFF2-40B4-BE49-F238E27FC236}">
                <a16:creationId xmlns:a16="http://schemas.microsoft.com/office/drawing/2014/main" id="{D09225B6-2DFA-4E9D-95F1-D2BA0C1A522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9638"/>
          <a:stretch/>
        </p:blipFill>
        <p:spPr>
          <a:xfrm>
            <a:off x="3347845" y="3212294"/>
            <a:ext cx="1169493" cy="1169338"/>
          </a:xfrm>
          <a:prstGeom prst="rect">
            <a:avLst/>
          </a:prstGeom>
        </p:spPr>
      </p:pic>
    </p:spTree>
    <p:extLst>
      <p:ext uri="{BB962C8B-B14F-4D97-AF65-F5344CB8AC3E}">
        <p14:creationId xmlns:p14="http://schemas.microsoft.com/office/powerpoint/2010/main" val="3630486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1000" tmFilter="0, 0; .2, .5; .8, .5; 1, 0"/>
                                        <p:tgtEl>
                                          <p:spTgt spid="43"/>
                                        </p:tgtEl>
                                      </p:cBhvr>
                                    </p:animEffect>
                                    <p:animScale>
                                      <p:cBhvr>
                                        <p:cTn id="7" dur="500" autoRev="1" fill="hold"/>
                                        <p:tgtEl>
                                          <p:spTgt spid="43"/>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nodeType="clickEffect">
                                  <p:stCondLst>
                                    <p:cond delay="0"/>
                                  </p:stCondLst>
                                  <p:childTnLst>
                                    <p:animEffect transition="out" filter="fade">
                                      <p:cBhvr>
                                        <p:cTn id="11" dur="1000" tmFilter="0, 0; .2, .5; .8, .5; 1, 0"/>
                                        <p:tgtEl>
                                          <p:spTgt spid="45"/>
                                        </p:tgtEl>
                                      </p:cBhvr>
                                    </p:animEffect>
                                    <p:animScale>
                                      <p:cBhvr>
                                        <p:cTn id="12" dur="500" autoRev="1" fill="hold"/>
                                        <p:tgtEl>
                                          <p:spTgt spid="45"/>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nodeType="clickEffect">
                                  <p:stCondLst>
                                    <p:cond delay="0"/>
                                  </p:stCondLst>
                                  <p:childTnLst>
                                    <p:animEffect transition="out" filter="fade">
                                      <p:cBhvr>
                                        <p:cTn id="16" dur="1000" tmFilter="0, 0; .2, .5; .8, .5; 1, 0"/>
                                        <p:tgtEl>
                                          <p:spTgt spid="44"/>
                                        </p:tgtEl>
                                      </p:cBhvr>
                                    </p:animEffect>
                                    <p:animScale>
                                      <p:cBhvr>
                                        <p:cTn id="17" dur="500" autoRev="1" fill="hold"/>
                                        <p:tgtEl>
                                          <p:spTgt spid="44"/>
                                        </p:tgtEl>
                                      </p:cBhvr>
                                      <p:by x="105000" y="105000"/>
                                    </p:animScale>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nodeType="clickEffect">
                                  <p:stCondLst>
                                    <p:cond delay="0"/>
                                  </p:stCondLst>
                                  <p:childTnLst>
                                    <p:animEffect transition="out" filter="fade">
                                      <p:cBhvr>
                                        <p:cTn id="21" dur="1000" tmFilter="0, 0; .2, .5; .8, .5; 1, 0"/>
                                        <p:tgtEl>
                                          <p:spTgt spid="43"/>
                                        </p:tgtEl>
                                      </p:cBhvr>
                                    </p:animEffect>
                                    <p:animScale>
                                      <p:cBhvr>
                                        <p:cTn id="22" dur="500" autoRev="1" fill="hold"/>
                                        <p:tgtEl>
                                          <p:spTgt spid="43"/>
                                        </p:tgtEl>
                                      </p:cBhvr>
                                      <p:by x="105000" y="105000"/>
                                    </p:animScale>
                                  </p:childTnLst>
                                </p:cTn>
                              </p:par>
                              <p:par>
                                <p:cTn id="23" presetID="26" presetClass="emph" presetSubtype="0" fill="hold" nodeType="withEffect">
                                  <p:stCondLst>
                                    <p:cond delay="0"/>
                                  </p:stCondLst>
                                  <p:childTnLst>
                                    <p:animEffect transition="out" filter="fade">
                                      <p:cBhvr>
                                        <p:cTn id="24" dur="1000" tmFilter="0, 0; .2, .5; .8, .5; 1, 0"/>
                                        <p:tgtEl>
                                          <p:spTgt spid="45"/>
                                        </p:tgtEl>
                                      </p:cBhvr>
                                    </p:animEffect>
                                    <p:animScale>
                                      <p:cBhvr>
                                        <p:cTn id="25" dur="500" autoRev="1" fill="hold"/>
                                        <p:tgtEl>
                                          <p:spTgt spid="45"/>
                                        </p:tgtEl>
                                      </p:cBhvr>
                                      <p:by x="105000" y="105000"/>
                                    </p:animScale>
                                  </p:childTnLst>
                                </p:cTn>
                              </p:par>
                              <p:par>
                                <p:cTn id="26" presetID="26" presetClass="emph" presetSubtype="0" fill="hold" nodeType="withEffect">
                                  <p:stCondLst>
                                    <p:cond delay="0"/>
                                  </p:stCondLst>
                                  <p:childTnLst>
                                    <p:animEffect transition="out" filter="fade">
                                      <p:cBhvr>
                                        <p:cTn id="27" dur="1000" tmFilter="0, 0; .2, .5; .8, .5; 1, 0"/>
                                        <p:tgtEl>
                                          <p:spTgt spid="44"/>
                                        </p:tgtEl>
                                      </p:cBhvr>
                                    </p:animEffect>
                                    <p:animScale>
                                      <p:cBhvr>
                                        <p:cTn id="28" dur="500" autoRev="1" fill="hold"/>
                                        <p:tgtEl>
                                          <p:spTgt spid="4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a:xfrm>
            <a:off x="1" y="0"/>
            <a:ext cx="9144000" cy="1196752"/>
          </a:xfrm>
        </p:spPr>
        <p:txBody>
          <a:bodyPr/>
          <a:lstStyle/>
          <a:p>
            <a:pPr algn="ctr"/>
            <a:r>
              <a:rPr lang="en-GB" dirty="0"/>
              <a:t>How many pears are there? How many strawberries are there?</a:t>
            </a:r>
          </a:p>
        </p:txBody>
      </p:sp>
      <p:pic>
        <p:nvPicPr>
          <p:cNvPr id="4" name="Picture 3">
            <a:extLst>
              <a:ext uri="{FF2B5EF4-FFF2-40B4-BE49-F238E27FC236}">
                <a16:creationId xmlns:a16="http://schemas.microsoft.com/office/drawing/2014/main" id="{1CF3963E-8825-4D6C-AF77-10357FF66A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04456" y="1509915"/>
            <a:ext cx="6135088" cy="3838171"/>
          </a:xfrm>
          <a:prstGeom prst="rect">
            <a:avLst/>
          </a:prstGeom>
        </p:spPr>
      </p:pic>
    </p:spTree>
    <p:extLst>
      <p:ext uri="{BB962C8B-B14F-4D97-AF65-F5344CB8AC3E}">
        <p14:creationId xmlns:p14="http://schemas.microsoft.com/office/powerpoint/2010/main" val="42942609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dirty="0"/>
              <a:t>Which one does </a:t>
            </a:r>
            <a:r>
              <a:rPr lang="en-GB" b="1" dirty="0"/>
              <a:t>not</a:t>
            </a:r>
            <a:r>
              <a:rPr lang="en-GB" dirty="0"/>
              <a:t> show 3?</a:t>
            </a:r>
          </a:p>
        </p:txBody>
      </p:sp>
      <p:pic>
        <p:nvPicPr>
          <p:cNvPr id="4" name="Picture 3">
            <a:extLst>
              <a:ext uri="{FF2B5EF4-FFF2-40B4-BE49-F238E27FC236}">
                <a16:creationId xmlns:a16="http://schemas.microsoft.com/office/drawing/2014/main" id="{B67E3316-1F9C-4929-AD35-8160432051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04456" y="1902710"/>
            <a:ext cx="6135088" cy="3052580"/>
          </a:xfrm>
          <a:prstGeom prst="rect">
            <a:avLst/>
          </a:prstGeom>
        </p:spPr>
      </p:pic>
      <p:sp>
        <p:nvSpPr>
          <p:cNvPr id="6" name="TextBox 5">
            <a:extLst>
              <a:ext uri="{FF2B5EF4-FFF2-40B4-BE49-F238E27FC236}">
                <a16:creationId xmlns:a16="http://schemas.microsoft.com/office/drawing/2014/main" id="{D232903B-F0FA-4269-A516-B7323F5EB18E}"/>
              </a:ext>
            </a:extLst>
          </p:cNvPr>
          <p:cNvSpPr txBox="1"/>
          <p:nvPr/>
        </p:nvSpPr>
        <p:spPr bwMode="auto">
          <a:xfrm>
            <a:off x="1656000" y="5229200"/>
            <a:ext cx="3600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Semibold" charset="0"/>
                <a:ea typeface="Myriad Pro Semibold" charset="0"/>
                <a:cs typeface="Myriad Pro Semibold" charset="0"/>
              </a:rPr>
              <a:t>4</a:t>
            </a:r>
          </a:p>
        </p:txBody>
      </p:sp>
      <p:sp>
        <p:nvSpPr>
          <p:cNvPr id="7" name="TextBox 6">
            <a:extLst>
              <a:ext uri="{FF2B5EF4-FFF2-40B4-BE49-F238E27FC236}">
                <a16:creationId xmlns:a16="http://schemas.microsoft.com/office/drawing/2014/main" id="{DE1523EE-7BFE-4E10-AF22-4BD6397F94A9}"/>
              </a:ext>
            </a:extLst>
          </p:cNvPr>
          <p:cNvSpPr txBox="1"/>
          <p:nvPr/>
        </p:nvSpPr>
        <p:spPr bwMode="auto">
          <a:xfrm>
            <a:off x="3995936" y="5229200"/>
            <a:ext cx="3600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Semibold" charset="0"/>
                <a:ea typeface="Myriad Pro Semibold" charset="0"/>
                <a:cs typeface="Myriad Pro Semibold" charset="0"/>
              </a:rPr>
              <a:t>3</a:t>
            </a:r>
          </a:p>
        </p:txBody>
      </p:sp>
      <p:sp>
        <p:nvSpPr>
          <p:cNvPr id="8" name="TextBox 7">
            <a:extLst>
              <a:ext uri="{FF2B5EF4-FFF2-40B4-BE49-F238E27FC236}">
                <a16:creationId xmlns:a16="http://schemas.microsoft.com/office/drawing/2014/main" id="{D675353B-5C05-469A-ADB1-63D7FBC2DB16}"/>
              </a:ext>
            </a:extLst>
          </p:cNvPr>
          <p:cNvSpPr txBox="1"/>
          <p:nvPr/>
        </p:nvSpPr>
        <p:spPr bwMode="auto">
          <a:xfrm>
            <a:off x="6516216" y="5229200"/>
            <a:ext cx="3600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Semibold" charset="0"/>
                <a:ea typeface="Myriad Pro Semibold" charset="0"/>
                <a:cs typeface="Myriad Pro Semibold" charset="0"/>
              </a:rPr>
              <a:t>3</a:t>
            </a:r>
          </a:p>
        </p:txBody>
      </p:sp>
    </p:spTree>
    <p:extLst>
      <p:ext uri="{BB962C8B-B14F-4D97-AF65-F5344CB8AC3E}">
        <p14:creationId xmlns:p14="http://schemas.microsoft.com/office/powerpoint/2010/main" val="3997692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6D305E3-A028-4795-BD98-F9AA5FEFD62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411760" y="3501008"/>
            <a:ext cx="4430897" cy="2278779"/>
          </a:xfrm>
          <a:prstGeom prst="rect">
            <a:avLst/>
          </a:prstGeom>
        </p:spPr>
      </p:pic>
      <p:sp>
        <p:nvSpPr>
          <p:cNvPr id="2" name="Text Placeholder 1"/>
          <p:cNvSpPr>
            <a:spLocks noGrp="1"/>
          </p:cNvSpPr>
          <p:nvPr>
            <p:ph type="body" sz="quarter" idx="11"/>
          </p:nvPr>
        </p:nvSpPr>
        <p:spPr/>
        <p:txBody>
          <a:bodyPr/>
          <a:lstStyle/>
          <a:p>
            <a:r>
              <a:rPr lang="en-GB" dirty="0"/>
              <a:t>Which group of chicks match the number of eggs?</a:t>
            </a:r>
          </a:p>
        </p:txBody>
      </p:sp>
      <p:pic>
        <p:nvPicPr>
          <p:cNvPr id="4" name="Picture 3">
            <a:extLst>
              <a:ext uri="{FF2B5EF4-FFF2-40B4-BE49-F238E27FC236}">
                <a16:creationId xmlns:a16="http://schemas.microsoft.com/office/drawing/2014/main" id="{89396C28-9F36-4EB0-97C3-347B975AE0A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2337350" y="1150221"/>
            <a:ext cx="4430897" cy="1492579"/>
          </a:xfrm>
          <a:prstGeom prst="rect">
            <a:avLst/>
          </a:prstGeom>
        </p:spPr>
      </p:pic>
      <p:sp>
        <p:nvSpPr>
          <p:cNvPr id="6" name="TextBox 5">
            <a:extLst>
              <a:ext uri="{FF2B5EF4-FFF2-40B4-BE49-F238E27FC236}">
                <a16:creationId xmlns:a16="http://schemas.microsoft.com/office/drawing/2014/main" id="{9B56EA90-9B60-41A8-877A-4BA783A78E51}"/>
              </a:ext>
            </a:extLst>
          </p:cNvPr>
          <p:cNvSpPr txBox="1"/>
          <p:nvPr/>
        </p:nvSpPr>
        <p:spPr bwMode="auto">
          <a:xfrm>
            <a:off x="4391980" y="2852936"/>
            <a:ext cx="3600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Semibold" charset="0"/>
                <a:ea typeface="Myriad Pro Semibold" charset="0"/>
                <a:cs typeface="Myriad Pro Semibold" charset="0"/>
              </a:rPr>
              <a:t>3</a:t>
            </a:r>
          </a:p>
        </p:txBody>
      </p:sp>
      <p:sp>
        <p:nvSpPr>
          <p:cNvPr id="7" name="TextBox 6">
            <a:extLst>
              <a:ext uri="{FF2B5EF4-FFF2-40B4-BE49-F238E27FC236}">
                <a16:creationId xmlns:a16="http://schemas.microsoft.com/office/drawing/2014/main" id="{BB61DBDE-3D67-4206-845F-945B07AD4EC0}"/>
              </a:ext>
            </a:extLst>
          </p:cNvPr>
          <p:cNvSpPr txBox="1"/>
          <p:nvPr/>
        </p:nvSpPr>
        <p:spPr bwMode="auto">
          <a:xfrm>
            <a:off x="3131840" y="5894186"/>
            <a:ext cx="3600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Semibold" charset="0"/>
                <a:ea typeface="Myriad Pro Semibold" charset="0"/>
                <a:cs typeface="Myriad Pro Semibold" charset="0"/>
              </a:rPr>
              <a:t>3</a:t>
            </a:r>
          </a:p>
        </p:txBody>
      </p:sp>
      <p:sp>
        <p:nvSpPr>
          <p:cNvPr id="8" name="TextBox 7">
            <a:extLst>
              <a:ext uri="{FF2B5EF4-FFF2-40B4-BE49-F238E27FC236}">
                <a16:creationId xmlns:a16="http://schemas.microsoft.com/office/drawing/2014/main" id="{E1EC947E-E5A2-4787-8B87-D653731D76CF}"/>
              </a:ext>
            </a:extLst>
          </p:cNvPr>
          <p:cNvSpPr txBox="1"/>
          <p:nvPr/>
        </p:nvSpPr>
        <p:spPr bwMode="auto">
          <a:xfrm>
            <a:off x="5652120" y="5851795"/>
            <a:ext cx="3600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Semibold" charset="0"/>
                <a:ea typeface="Myriad Pro Semibold" charset="0"/>
                <a:cs typeface="Myriad Pro Semibold" charset="0"/>
              </a:rPr>
              <a:t>4</a:t>
            </a:r>
          </a:p>
        </p:txBody>
      </p:sp>
      <p:sp>
        <p:nvSpPr>
          <p:cNvPr id="9" name="Oval 8">
            <a:extLst>
              <a:ext uri="{FF2B5EF4-FFF2-40B4-BE49-F238E27FC236}">
                <a16:creationId xmlns:a16="http://schemas.microsoft.com/office/drawing/2014/main" id="{510EB9EB-4BA5-4FA7-828E-8CF052AE19E5}"/>
              </a:ext>
            </a:extLst>
          </p:cNvPr>
          <p:cNvSpPr>
            <a:spLocks noChangeAspect="1"/>
          </p:cNvSpPr>
          <p:nvPr/>
        </p:nvSpPr>
        <p:spPr bwMode="auto">
          <a:xfrm>
            <a:off x="2436748" y="3754080"/>
            <a:ext cx="1868400" cy="1868400"/>
          </a:xfrm>
          <a:prstGeom prst="ellipse">
            <a:avLst/>
          </a:prstGeom>
          <a:noFill/>
          <a:ln w="38100">
            <a:solidFill>
              <a:srgbClr val="02628C"/>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None/>
              <a:tabLst/>
            </a:pPr>
            <a:endParaRPr kumimoji="0" lang="en-GB" sz="2800" b="0" i="0" u="none" strike="noStrike" cap="none" normalizeH="0" baseline="0" dirty="0">
              <a:ln>
                <a:noFill/>
              </a:ln>
              <a:solidFill>
                <a:schemeClr val="tx1"/>
              </a:solidFill>
              <a:effectLst/>
              <a:latin typeface="Arial" charset="0"/>
            </a:endParaRPr>
          </a:p>
        </p:txBody>
      </p:sp>
      <p:sp>
        <p:nvSpPr>
          <p:cNvPr id="13" name="Oval 12">
            <a:extLst>
              <a:ext uri="{FF2B5EF4-FFF2-40B4-BE49-F238E27FC236}">
                <a16:creationId xmlns:a16="http://schemas.microsoft.com/office/drawing/2014/main" id="{15B3392F-A7E3-445C-BAC4-C0DE56F57D02}"/>
              </a:ext>
            </a:extLst>
          </p:cNvPr>
          <p:cNvSpPr>
            <a:spLocks noChangeAspect="1"/>
          </p:cNvSpPr>
          <p:nvPr/>
        </p:nvSpPr>
        <p:spPr bwMode="auto">
          <a:xfrm>
            <a:off x="3621362" y="909531"/>
            <a:ext cx="1868400" cy="1868400"/>
          </a:xfrm>
          <a:prstGeom prst="ellipse">
            <a:avLst/>
          </a:prstGeom>
          <a:noFill/>
          <a:ln w="38100">
            <a:solidFill>
              <a:srgbClr val="02628C"/>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None/>
              <a:tabLst/>
            </a:pPr>
            <a:endParaRPr kumimoji="0" lang="en-GB" sz="2800" b="0" i="0" u="none" strike="noStrike" cap="none" normalizeH="0" baseline="0" dirty="0">
              <a:ln>
                <a:noFill/>
              </a:ln>
              <a:solidFill>
                <a:schemeClr val="tx1"/>
              </a:solidFill>
              <a:effectLst/>
              <a:latin typeface="Arial" charset="0"/>
            </a:endParaRPr>
          </a:p>
        </p:txBody>
      </p:sp>
    </p:spTree>
    <p:extLst>
      <p:ext uri="{BB962C8B-B14F-4D97-AF65-F5344CB8AC3E}">
        <p14:creationId xmlns:p14="http://schemas.microsoft.com/office/powerpoint/2010/main" val="3437122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D37E9F0-69F7-3C43-BD74-72658B08068B}"/>
              </a:ext>
            </a:extLst>
          </p:cNvPr>
          <p:cNvSpPr/>
          <p:nvPr/>
        </p:nvSpPr>
        <p:spPr>
          <a:xfrm>
            <a:off x="1403648" y="116632"/>
            <a:ext cx="7092280" cy="1471172"/>
          </a:xfrm>
          <a:prstGeom prst="rect">
            <a:avLst/>
          </a:prstGeom>
        </p:spPr>
        <p:txBody>
          <a:bodyPr wrap="square">
            <a:spAutoFit/>
          </a:bodyPr>
          <a:lstStyle/>
          <a:p>
            <a:pPr>
              <a:buNone/>
            </a:pPr>
            <a:r>
              <a:rPr lang="en-US" dirty="0">
                <a:hlinkClick r:id="rId2"/>
              </a:rPr>
              <a:t>https://www.bbc.co.uk/iplayer/episode/b0blsv9r/numberblocks-series-3-fruit-salad</a:t>
            </a:r>
            <a:endParaRPr lang="en-US" dirty="0"/>
          </a:p>
          <a:p>
            <a:endParaRPr lang="en-US" dirty="0"/>
          </a:p>
        </p:txBody>
      </p:sp>
      <p:pic>
        <p:nvPicPr>
          <p:cNvPr id="4" name="Picture 3">
            <a:extLst>
              <a:ext uri="{FF2B5EF4-FFF2-40B4-BE49-F238E27FC236}">
                <a16:creationId xmlns:a16="http://schemas.microsoft.com/office/drawing/2014/main" id="{A4AFBA92-EC8A-0347-943D-8E8089502C0C}"/>
              </a:ext>
            </a:extLst>
          </p:cNvPr>
          <p:cNvPicPr>
            <a:picLocks noChangeAspect="1"/>
          </p:cNvPicPr>
          <p:nvPr/>
        </p:nvPicPr>
        <p:blipFill>
          <a:blip r:embed="rId3"/>
          <a:stretch>
            <a:fillRect/>
          </a:stretch>
        </p:blipFill>
        <p:spPr>
          <a:xfrm>
            <a:off x="1907704" y="1124744"/>
            <a:ext cx="5525616" cy="5025959"/>
          </a:xfrm>
          <a:prstGeom prst="rect">
            <a:avLst/>
          </a:prstGeom>
        </p:spPr>
      </p:pic>
    </p:spTree>
    <p:extLst>
      <p:ext uri="{BB962C8B-B14F-4D97-AF65-F5344CB8AC3E}">
        <p14:creationId xmlns:p14="http://schemas.microsoft.com/office/powerpoint/2010/main" val="22951085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dirty="0"/>
              <a:t>What numbers can you see? </a:t>
            </a:r>
          </a:p>
        </p:txBody>
      </p:sp>
      <p:pic>
        <p:nvPicPr>
          <p:cNvPr id="5" name="Picture 4">
            <a:extLst>
              <a:ext uri="{FF2B5EF4-FFF2-40B4-BE49-F238E27FC236}">
                <a16:creationId xmlns:a16="http://schemas.microsoft.com/office/drawing/2014/main" id="{64BA425D-979B-4C74-89F5-40D841EE58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0120" y="827836"/>
            <a:ext cx="6135088" cy="5237271"/>
          </a:xfrm>
          <a:prstGeom prst="rect">
            <a:avLst/>
          </a:prstGeom>
        </p:spPr>
      </p:pic>
      <p:sp>
        <p:nvSpPr>
          <p:cNvPr id="3" name="Rectangle 2">
            <a:extLst>
              <a:ext uri="{FF2B5EF4-FFF2-40B4-BE49-F238E27FC236}">
                <a16:creationId xmlns:a16="http://schemas.microsoft.com/office/drawing/2014/main" id="{C2E602E6-E790-1049-AE30-65E2BE070BC9}"/>
              </a:ext>
            </a:extLst>
          </p:cNvPr>
          <p:cNvSpPr/>
          <p:nvPr/>
        </p:nvSpPr>
        <p:spPr>
          <a:xfrm>
            <a:off x="4552415" y="4005064"/>
            <a:ext cx="5004048" cy="1902059"/>
          </a:xfrm>
          <a:prstGeom prst="rect">
            <a:avLst/>
          </a:prstGeom>
        </p:spPr>
        <p:txBody>
          <a:bodyPr wrap="square">
            <a:spAutoFit/>
          </a:bodyPr>
          <a:lstStyle/>
          <a:p>
            <a:pPr marL="457200" indent="-457200">
              <a:buClr>
                <a:srgbClr val="82CBDD"/>
              </a:buClr>
            </a:pPr>
            <a:r>
              <a:rPr lang="en-US" b="1" dirty="0">
                <a:latin typeface="Myriad Pro Semibold" charset="0"/>
                <a:ea typeface="Myriad Pro Semibold" charset="0"/>
                <a:cs typeface="Myriad Pro Semibold" charset="0"/>
              </a:rPr>
              <a:t>There are ____ flags altogether.</a:t>
            </a:r>
          </a:p>
          <a:p>
            <a:pPr marL="457200" indent="-457200">
              <a:buClr>
                <a:srgbClr val="82CBDD"/>
              </a:buClr>
            </a:pPr>
            <a:r>
              <a:rPr lang="en-US" b="1" dirty="0">
                <a:latin typeface="Myriad Pro Semibold" charset="0"/>
                <a:ea typeface="Myriad Pro Semibold" charset="0"/>
                <a:cs typeface="Myriad Pro Semibold" charset="0"/>
              </a:rPr>
              <a:t>There are ____ spotty flags and ____ stripy flags.</a:t>
            </a:r>
          </a:p>
        </p:txBody>
      </p:sp>
    </p:spTree>
    <p:extLst>
      <p:ext uri="{BB962C8B-B14F-4D97-AF65-F5344CB8AC3E}">
        <p14:creationId xmlns:p14="http://schemas.microsoft.com/office/powerpoint/2010/main" val="4181010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4BA425D-979B-4C74-89F5-40D841EE58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592" y="1254122"/>
            <a:ext cx="3408382" cy="2909595"/>
          </a:xfrm>
          <a:prstGeom prst="rect">
            <a:avLst/>
          </a:prstGeom>
        </p:spPr>
      </p:pic>
      <p:pic>
        <p:nvPicPr>
          <p:cNvPr id="4" name="Picture 3">
            <a:extLst>
              <a:ext uri="{FF2B5EF4-FFF2-40B4-BE49-F238E27FC236}">
                <a16:creationId xmlns:a16="http://schemas.microsoft.com/office/drawing/2014/main" id="{323E0CB8-57B7-4346-9752-E49AEA49DF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3812" y="4149080"/>
            <a:ext cx="7936377" cy="2256516"/>
          </a:xfrm>
          <a:prstGeom prst="rect">
            <a:avLst/>
          </a:prstGeom>
        </p:spPr>
      </p:pic>
      <p:sp>
        <p:nvSpPr>
          <p:cNvPr id="6" name="TextBox 5">
            <a:extLst>
              <a:ext uri="{FF2B5EF4-FFF2-40B4-BE49-F238E27FC236}">
                <a16:creationId xmlns:a16="http://schemas.microsoft.com/office/drawing/2014/main" id="{D80B27B4-5A04-9C48-B8C8-C8AC7BE95676}"/>
              </a:ext>
            </a:extLst>
          </p:cNvPr>
          <p:cNvSpPr txBox="1"/>
          <p:nvPr/>
        </p:nvSpPr>
        <p:spPr bwMode="auto">
          <a:xfrm>
            <a:off x="4886815" y="1360732"/>
            <a:ext cx="3672408" cy="3022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buClr>
                <a:srgbClr val="82CBDD"/>
              </a:buClr>
            </a:pPr>
            <a:r>
              <a:rPr lang="en-US" b="1" dirty="0">
                <a:latin typeface="Myriad Pro Semibold" charset="0"/>
                <a:ea typeface="Myriad Pro Semibold" charset="0"/>
                <a:cs typeface="Myriad Pro Semibold" charset="0"/>
              </a:rPr>
              <a:t>____ is the whole.</a:t>
            </a:r>
          </a:p>
          <a:p>
            <a:pPr marL="457200" indent="-457200">
              <a:buClr>
                <a:srgbClr val="82CBDD"/>
              </a:buClr>
            </a:pPr>
            <a:r>
              <a:rPr lang="en-US" b="1" dirty="0">
                <a:latin typeface="Myriad Pro Semibold" charset="0"/>
                <a:ea typeface="Myriad Pro Semibold" charset="0"/>
                <a:cs typeface="Myriad Pro Semibold" charset="0"/>
              </a:rPr>
              <a:t>____ is a part. ____ is a part.</a:t>
            </a:r>
          </a:p>
          <a:p>
            <a:pPr marL="457200" indent="-457200">
              <a:buClr>
                <a:srgbClr val="82CBDD"/>
              </a:buClr>
            </a:pPr>
            <a:endParaRPr lang="en-US" b="1" dirty="0">
              <a:latin typeface="Myriad Pro Semibold" charset="0"/>
              <a:ea typeface="Myriad Pro Semibold" charset="0"/>
              <a:cs typeface="Myriad Pro Semibold" charset="0"/>
            </a:endParaRPr>
          </a:p>
          <a:p>
            <a:pPr>
              <a:buClr>
                <a:srgbClr val="82CBDD"/>
              </a:buClr>
              <a:buNone/>
            </a:pPr>
            <a:r>
              <a:rPr lang="en-US" b="1" dirty="0">
                <a:latin typeface="Myriad Pro Semibold" charset="0"/>
                <a:ea typeface="Myriad Pro Semibold" charset="0"/>
                <a:cs typeface="Myriad Pro Semibold" charset="0"/>
              </a:rPr>
              <a:t>5 = 3 + 2 </a:t>
            </a:r>
          </a:p>
          <a:p>
            <a:pPr marL="457200" indent="-457200">
              <a:buClr>
                <a:srgbClr val="82CBDD"/>
              </a:buClr>
            </a:pPr>
            <a:endParaRPr lang="en-US" b="1" dirty="0">
              <a:latin typeface="Myriad Pro Semibold" charset="0"/>
              <a:ea typeface="Myriad Pro Semibold" charset="0"/>
              <a:cs typeface="Myriad Pro Semibold" charset="0"/>
            </a:endParaRPr>
          </a:p>
        </p:txBody>
      </p:sp>
    </p:spTree>
    <p:extLst>
      <p:ext uri="{BB962C8B-B14F-4D97-AF65-F5344CB8AC3E}">
        <p14:creationId xmlns:p14="http://schemas.microsoft.com/office/powerpoint/2010/main" val="33536044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24516F6-1417-4E8F-94A8-8ED456D773A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08495" y="2851200"/>
            <a:ext cx="7927011" cy="2290657"/>
          </a:xfrm>
          <a:prstGeom prst="rect">
            <a:avLst/>
          </a:prstGeom>
        </p:spPr>
      </p:pic>
      <p:sp>
        <p:nvSpPr>
          <p:cNvPr id="2" name="Text Placeholder 1"/>
          <p:cNvSpPr>
            <a:spLocks noGrp="1"/>
          </p:cNvSpPr>
          <p:nvPr>
            <p:ph type="body" sz="quarter" idx="11"/>
          </p:nvPr>
        </p:nvSpPr>
        <p:spPr/>
        <p:txBody>
          <a:bodyPr/>
          <a:lstStyle/>
          <a:p>
            <a:r>
              <a:rPr lang="en-GB" dirty="0"/>
              <a:t>1.3 Composition: 0–5 – step 3:2</a:t>
            </a:r>
          </a:p>
        </p:txBody>
      </p:sp>
      <p:sp>
        <p:nvSpPr>
          <p:cNvPr id="6" name="Oval 5">
            <a:extLst>
              <a:ext uri="{FF2B5EF4-FFF2-40B4-BE49-F238E27FC236}">
                <a16:creationId xmlns:a16="http://schemas.microsoft.com/office/drawing/2014/main" id="{CFA7724C-8056-4C7E-9F62-7C4480E741EB}"/>
              </a:ext>
            </a:extLst>
          </p:cNvPr>
          <p:cNvSpPr/>
          <p:nvPr/>
        </p:nvSpPr>
        <p:spPr bwMode="auto">
          <a:xfrm>
            <a:off x="3563888" y="1970055"/>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5" name="TextBox 4">
            <a:extLst>
              <a:ext uri="{FF2B5EF4-FFF2-40B4-BE49-F238E27FC236}">
                <a16:creationId xmlns:a16="http://schemas.microsoft.com/office/drawing/2014/main" id="{35ABF2C9-AD8A-9046-875E-2C72A13C1EAC}"/>
              </a:ext>
            </a:extLst>
          </p:cNvPr>
          <p:cNvSpPr txBox="1"/>
          <p:nvPr/>
        </p:nvSpPr>
        <p:spPr bwMode="auto">
          <a:xfrm>
            <a:off x="608495" y="5662962"/>
            <a:ext cx="835292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US" b="1" dirty="0">
                <a:latin typeface="Myriad Pro Semibold" charset="0"/>
                <a:ea typeface="Myriad Pro Semibold" charset="0"/>
                <a:cs typeface="Myriad Pro Semibold" charset="0"/>
              </a:rPr>
              <a:t>____ is the whole. ____ is a part. ____ is a part. </a:t>
            </a:r>
          </a:p>
        </p:txBody>
      </p:sp>
      <p:sp>
        <p:nvSpPr>
          <p:cNvPr id="7" name="TextBox 6">
            <a:extLst>
              <a:ext uri="{FF2B5EF4-FFF2-40B4-BE49-F238E27FC236}">
                <a16:creationId xmlns:a16="http://schemas.microsoft.com/office/drawing/2014/main" id="{5C132085-491B-DE4B-88E5-F180EB7826A9}"/>
              </a:ext>
            </a:extLst>
          </p:cNvPr>
          <p:cNvSpPr txBox="1"/>
          <p:nvPr/>
        </p:nvSpPr>
        <p:spPr bwMode="auto">
          <a:xfrm>
            <a:off x="6588224" y="4437112"/>
            <a:ext cx="504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US" dirty="0">
                <a:latin typeface="Myriad Pro Semibold" charset="0"/>
                <a:ea typeface="Myriad Pro Semibold" charset="0"/>
                <a:cs typeface="Myriad Pro Semibold" charset="0"/>
              </a:rPr>
              <a:t>1</a:t>
            </a:r>
          </a:p>
        </p:txBody>
      </p:sp>
      <p:sp>
        <p:nvSpPr>
          <p:cNvPr id="8" name="TextBox 7">
            <a:extLst>
              <a:ext uri="{FF2B5EF4-FFF2-40B4-BE49-F238E27FC236}">
                <a16:creationId xmlns:a16="http://schemas.microsoft.com/office/drawing/2014/main" id="{3B0F94D9-E744-C74C-9172-52B4608E584E}"/>
              </a:ext>
            </a:extLst>
          </p:cNvPr>
          <p:cNvSpPr txBox="1"/>
          <p:nvPr/>
        </p:nvSpPr>
        <p:spPr bwMode="auto">
          <a:xfrm>
            <a:off x="7995446" y="4437112"/>
            <a:ext cx="504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US" dirty="0">
                <a:latin typeface="Myriad Pro Semibold" charset="0"/>
                <a:ea typeface="Myriad Pro Semibold" charset="0"/>
                <a:cs typeface="Myriad Pro Semibold" charset="0"/>
              </a:rPr>
              <a:t>0</a:t>
            </a:r>
          </a:p>
        </p:txBody>
      </p:sp>
    </p:spTree>
    <p:extLst>
      <p:ext uri="{BB962C8B-B14F-4D97-AF65-F5344CB8AC3E}">
        <p14:creationId xmlns:p14="http://schemas.microsoft.com/office/powerpoint/2010/main" val="2301615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 0 L -0.18907 0.16806 " pathEditMode="relative" ptsTypes="AA">
                                      <p:cBhvr>
                                        <p:cTn id="6" dur="2000" fill="hold"/>
                                        <p:tgtEl>
                                          <p:spTgt spid="6"/>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dissolv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ssolve">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7BF77CEC-B630-44D3-B623-C5627DDDBDE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44498" y="2924944"/>
            <a:ext cx="7927011" cy="2256655"/>
          </a:xfrm>
          <a:prstGeom prst="rect">
            <a:avLst/>
          </a:prstGeom>
        </p:spPr>
      </p:pic>
      <p:sp>
        <p:nvSpPr>
          <p:cNvPr id="2" name="Text Placeholder 1"/>
          <p:cNvSpPr>
            <a:spLocks noGrp="1"/>
          </p:cNvSpPr>
          <p:nvPr>
            <p:ph type="body" sz="quarter" idx="11"/>
          </p:nvPr>
        </p:nvSpPr>
        <p:spPr/>
        <p:txBody>
          <a:bodyPr/>
          <a:lstStyle/>
          <a:p>
            <a:r>
              <a:rPr lang="en-GB" dirty="0"/>
              <a:t>Watch the spots! Can we fill in the cherry model?</a:t>
            </a:r>
          </a:p>
        </p:txBody>
      </p:sp>
      <p:sp>
        <p:nvSpPr>
          <p:cNvPr id="6" name="Oval 5">
            <a:extLst>
              <a:ext uri="{FF2B5EF4-FFF2-40B4-BE49-F238E27FC236}">
                <a16:creationId xmlns:a16="http://schemas.microsoft.com/office/drawing/2014/main" id="{CFA7724C-8056-4C7E-9F62-7C4480E741EB}"/>
              </a:ext>
            </a:extLst>
          </p:cNvPr>
          <p:cNvSpPr/>
          <p:nvPr/>
        </p:nvSpPr>
        <p:spPr bwMode="auto">
          <a:xfrm>
            <a:off x="3563888" y="1970055"/>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 name="Oval 6">
            <a:extLst>
              <a:ext uri="{FF2B5EF4-FFF2-40B4-BE49-F238E27FC236}">
                <a16:creationId xmlns:a16="http://schemas.microsoft.com/office/drawing/2014/main" id="{78242C0F-5F25-4634-9D08-5EDC7D60D30A}"/>
              </a:ext>
            </a:extLst>
          </p:cNvPr>
          <p:cNvSpPr/>
          <p:nvPr/>
        </p:nvSpPr>
        <p:spPr bwMode="auto">
          <a:xfrm>
            <a:off x="3995936" y="1970055"/>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8" name="Oval 7">
            <a:extLst>
              <a:ext uri="{FF2B5EF4-FFF2-40B4-BE49-F238E27FC236}">
                <a16:creationId xmlns:a16="http://schemas.microsoft.com/office/drawing/2014/main" id="{FD093659-B11D-4FA5-BB1D-73E9C438BC8C}"/>
              </a:ext>
            </a:extLst>
          </p:cNvPr>
          <p:cNvSpPr/>
          <p:nvPr/>
        </p:nvSpPr>
        <p:spPr bwMode="auto">
          <a:xfrm>
            <a:off x="4427984" y="1970055"/>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9" name="Oval 8">
            <a:extLst>
              <a:ext uri="{FF2B5EF4-FFF2-40B4-BE49-F238E27FC236}">
                <a16:creationId xmlns:a16="http://schemas.microsoft.com/office/drawing/2014/main" id="{BC8A8F44-0D48-404F-B4E4-858E307AB005}"/>
              </a:ext>
            </a:extLst>
          </p:cNvPr>
          <p:cNvSpPr/>
          <p:nvPr/>
        </p:nvSpPr>
        <p:spPr bwMode="auto">
          <a:xfrm>
            <a:off x="4860032" y="1970055"/>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0" name="Oval 9">
            <a:extLst>
              <a:ext uri="{FF2B5EF4-FFF2-40B4-BE49-F238E27FC236}">
                <a16:creationId xmlns:a16="http://schemas.microsoft.com/office/drawing/2014/main" id="{D240EFA6-2A02-4989-8811-6DC701494F32}"/>
              </a:ext>
            </a:extLst>
          </p:cNvPr>
          <p:cNvSpPr/>
          <p:nvPr/>
        </p:nvSpPr>
        <p:spPr bwMode="auto">
          <a:xfrm>
            <a:off x="5292080" y="1988840"/>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 name="TextBox 2">
            <a:extLst>
              <a:ext uri="{FF2B5EF4-FFF2-40B4-BE49-F238E27FC236}">
                <a16:creationId xmlns:a16="http://schemas.microsoft.com/office/drawing/2014/main" id="{53442768-535C-7A42-B5BC-2D4101C9ECDB}"/>
              </a:ext>
            </a:extLst>
          </p:cNvPr>
          <p:cNvSpPr txBox="1"/>
          <p:nvPr/>
        </p:nvSpPr>
        <p:spPr bwMode="auto">
          <a:xfrm>
            <a:off x="6588224" y="4437112"/>
            <a:ext cx="504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US" dirty="0">
                <a:latin typeface="Myriad Pro Semibold" charset="0"/>
                <a:ea typeface="Myriad Pro Semibold" charset="0"/>
                <a:cs typeface="Myriad Pro Semibold" charset="0"/>
              </a:rPr>
              <a:t>5</a:t>
            </a:r>
          </a:p>
        </p:txBody>
      </p:sp>
      <p:sp>
        <p:nvSpPr>
          <p:cNvPr id="11" name="TextBox 10">
            <a:extLst>
              <a:ext uri="{FF2B5EF4-FFF2-40B4-BE49-F238E27FC236}">
                <a16:creationId xmlns:a16="http://schemas.microsoft.com/office/drawing/2014/main" id="{E3C39AE3-711F-4446-89C5-7C27DD0016EA}"/>
              </a:ext>
            </a:extLst>
          </p:cNvPr>
          <p:cNvSpPr txBox="1"/>
          <p:nvPr/>
        </p:nvSpPr>
        <p:spPr bwMode="auto">
          <a:xfrm>
            <a:off x="7995446" y="4437112"/>
            <a:ext cx="504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US" dirty="0">
                <a:latin typeface="Myriad Pro Semibold" charset="0"/>
                <a:ea typeface="Myriad Pro Semibold" charset="0"/>
                <a:cs typeface="Myriad Pro Semibold" charset="0"/>
              </a:rPr>
              <a:t>0</a:t>
            </a:r>
          </a:p>
        </p:txBody>
      </p:sp>
      <p:sp>
        <p:nvSpPr>
          <p:cNvPr id="5" name="TextBox 4">
            <a:extLst>
              <a:ext uri="{FF2B5EF4-FFF2-40B4-BE49-F238E27FC236}">
                <a16:creationId xmlns:a16="http://schemas.microsoft.com/office/drawing/2014/main" id="{D6C33004-B5F1-6F44-A6BD-70FBEAA195CE}"/>
              </a:ext>
            </a:extLst>
          </p:cNvPr>
          <p:cNvSpPr txBox="1"/>
          <p:nvPr/>
        </p:nvSpPr>
        <p:spPr bwMode="auto">
          <a:xfrm>
            <a:off x="323528" y="5926238"/>
            <a:ext cx="835292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US" b="1" dirty="0">
                <a:latin typeface="Myriad Pro Semibold" charset="0"/>
                <a:ea typeface="Myriad Pro Semibold" charset="0"/>
                <a:cs typeface="Myriad Pro Semibold" charset="0"/>
              </a:rPr>
              <a:t>____ is the whole. ____ is a part. ____ is a part. </a:t>
            </a:r>
          </a:p>
        </p:txBody>
      </p:sp>
    </p:spTree>
    <p:extLst>
      <p:ext uri="{BB962C8B-B14F-4D97-AF65-F5344CB8AC3E}">
        <p14:creationId xmlns:p14="http://schemas.microsoft.com/office/powerpoint/2010/main" val="1377282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5E-6 4.07407E-6 L -0.2165 0.13402 " pathEditMode="relative" rAng="0" ptsTypes="AA">
                                      <p:cBhvr>
                                        <p:cTn id="6" dur="2000" fill="hold"/>
                                        <p:tgtEl>
                                          <p:spTgt spid="6"/>
                                        </p:tgtEl>
                                        <p:attrNameLst>
                                          <p:attrName>ppt_x</p:attrName>
                                          <p:attrName>ppt_y</p:attrName>
                                        </p:attrNameLst>
                                      </p:cBhvr>
                                      <p:rCtr x="-10833" y="6690"/>
                                    </p:animMotion>
                                  </p:childTnLst>
                                </p:cTn>
                              </p:par>
                              <p:par>
                                <p:cTn id="7" presetID="42" presetClass="path" presetSubtype="0" accel="50000" decel="50000" fill="hold" grpId="0" nodeType="withEffect">
                                  <p:stCondLst>
                                    <p:cond delay="0"/>
                                  </p:stCondLst>
                                  <p:childTnLst>
                                    <p:animMotion origin="layout" path="M 0.00017 4.07407E-6 L -0.23229 0.22176 " pathEditMode="relative" rAng="0" ptsTypes="AA">
                                      <p:cBhvr>
                                        <p:cTn id="8" dur="2000" fill="hold"/>
                                        <p:tgtEl>
                                          <p:spTgt spid="7"/>
                                        </p:tgtEl>
                                        <p:attrNameLst>
                                          <p:attrName>ppt_x</p:attrName>
                                          <p:attrName>ppt_y</p:attrName>
                                        </p:attrNameLst>
                                      </p:cBhvr>
                                      <p:rCtr x="-11632" y="11088"/>
                                    </p:animMotion>
                                  </p:childTnLst>
                                </p:cTn>
                              </p:par>
                              <p:par>
                                <p:cTn id="9" presetID="42" presetClass="path" presetSubtype="0" accel="50000" decel="50000" fill="hold" grpId="0" nodeType="withEffect">
                                  <p:stCondLst>
                                    <p:cond delay="0"/>
                                  </p:stCondLst>
                                  <p:childTnLst>
                                    <p:animMotion origin="layout" path="M 0.00017 0.00277 L -0.35816 0.20763 " pathEditMode="relative" rAng="0" ptsTypes="AA">
                                      <p:cBhvr>
                                        <p:cTn id="10" dur="2000" fill="hold"/>
                                        <p:tgtEl>
                                          <p:spTgt spid="8"/>
                                        </p:tgtEl>
                                        <p:attrNameLst>
                                          <p:attrName>ppt_x</p:attrName>
                                          <p:attrName>ppt_y</p:attrName>
                                        </p:attrNameLst>
                                      </p:cBhvr>
                                      <p:rCtr x="-17917" y="10231"/>
                                    </p:animMotion>
                                  </p:childTnLst>
                                </p:cTn>
                              </p:par>
                              <p:par>
                                <p:cTn id="11" presetID="42" presetClass="path" presetSubtype="0" accel="50000" decel="50000" fill="hold" grpId="0" nodeType="withEffect">
                                  <p:stCondLst>
                                    <p:cond delay="0"/>
                                  </p:stCondLst>
                                  <p:childTnLst>
                                    <p:animMotion origin="layout" path="M -1.66667E-6 4.07407E-6 L -0.46059 0.23912 " pathEditMode="relative" rAng="0" ptsTypes="AA">
                                      <p:cBhvr>
                                        <p:cTn id="12" dur="2000" fill="hold"/>
                                        <p:tgtEl>
                                          <p:spTgt spid="9"/>
                                        </p:tgtEl>
                                        <p:attrNameLst>
                                          <p:attrName>ppt_x</p:attrName>
                                          <p:attrName>ppt_y</p:attrName>
                                        </p:attrNameLst>
                                      </p:cBhvr>
                                      <p:rCtr x="-23038" y="11944"/>
                                    </p:animMotion>
                                  </p:childTnLst>
                                </p:cTn>
                              </p:par>
                              <p:par>
                                <p:cTn id="13" presetID="42" presetClass="path" presetSubtype="0" accel="50000" decel="50000" fill="hold" grpId="0" nodeType="withEffect">
                                  <p:stCondLst>
                                    <p:cond delay="0"/>
                                  </p:stCondLst>
                                  <p:childTnLst>
                                    <p:animMotion origin="layout" path="M 2.5E-6 -3.7037E-6 L -0.33472 0.24676 " pathEditMode="relative" rAng="0" ptsTypes="AA">
                                      <p:cBhvr>
                                        <p:cTn id="14" dur="2000" fill="hold"/>
                                        <p:tgtEl>
                                          <p:spTgt spid="10"/>
                                        </p:tgtEl>
                                        <p:attrNameLst>
                                          <p:attrName>ppt_x</p:attrName>
                                          <p:attrName>ppt_y</p:attrName>
                                        </p:attrNameLst>
                                      </p:cBhvr>
                                      <p:rCtr x="-16736" y="12338"/>
                                    </p:animMotion>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dissolve">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dissolve">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3"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7BF77CEC-B630-44D3-B623-C5627DDDBDE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44498" y="2924944"/>
            <a:ext cx="7927011" cy="2256655"/>
          </a:xfrm>
          <a:prstGeom prst="rect">
            <a:avLst/>
          </a:prstGeom>
        </p:spPr>
      </p:pic>
      <p:sp>
        <p:nvSpPr>
          <p:cNvPr id="2" name="Text Placeholder 1"/>
          <p:cNvSpPr>
            <a:spLocks noGrp="1"/>
          </p:cNvSpPr>
          <p:nvPr>
            <p:ph type="body" sz="quarter" idx="11"/>
          </p:nvPr>
        </p:nvSpPr>
        <p:spPr/>
        <p:txBody>
          <a:bodyPr/>
          <a:lstStyle/>
          <a:p>
            <a:r>
              <a:rPr lang="en-GB" dirty="0"/>
              <a:t>Watch the spots! Can we fill in the cherry model?</a:t>
            </a:r>
          </a:p>
        </p:txBody>
      </p:sp>
      <p:sp>
        <p:nvSpPr>
          <p:cNvPr id="6" name="Oval 5">
            <a:extLst>
              <a:ext uri="{FF2B5EF4-FFF2-40B4-BE49-F238E27FC236}">
                <a16:creationId xmlns:a16="http://schemas.microsoft.com/office/drawing/2014/main" id="{CFA7724C-8056-4C7E-9F62-7C4480E741EB}"/>
              </a:ext>
            </a:extLst>
          </p:cNvPr>
          <p:cNvSpPr/>
          <p:nvPr/>
        </p:nvSpPr>
        <p:spPr bwMode="auto">
          <a:xfrm>
            <a:off x="3563888" y="1970055"/>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 name="Oval 6">
            <a:extLst>
              <a:ext uri="{FF2B5EF4-FFF2-40B4-BE49-F238E27FC236}">
                <a16:creationId xmlns:a16="http://schemas.microsoft.com/office/drawing/2014/main" id="{78242C0F-5F25-4634-9D08-5EDC7D60D30A}"/>
              </a:ext>
            </a:extLst>
          </p:cNvPr>
          <p:cNvSpPr/>
          <p:nvPr/>
        </p:nvSpPr>
        <p:spPr bwMode="auto">
          <a:xfrm>
            <a:off x="3995936" y="1970055"/>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8" name="Oval 7">
            <a:extLst>
              <a:ext uri="{FF2B5EF4-FFF2-40B4-BE49-F238E27FC236}">
                <a16:creationId xmlns:a16="http://schemas.microsoft.com/office/drawing/2014/main" id="{FD093659-B11D-4FA5-BB1D-73E9C438BC8C}"/>
              </a:ext>
            </a:extLst>
          </p:cNvPr>
          <p:cNvSpPr/>
          <p:nvPr/>
        </p:nvSpPr>
        <p:spPr bwMode="auto">
          <a:xfrm>
            <a:off x="4427984" y="1970055"/>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9" name="Oval 8">
            <a:extLst>
              <a:ext uri="{FF2B5EF4-FFF2-40B4-BE49-F238E27FC236}">
                <a16:creationId xmlns:a16="http://schemas.microsoft.com/office/drawing/2014/main" id="{BC8A8F44-0D48-404F-B4E4-858E307AB005}"/>
              </a:ext>
            </a:extLst>
          </p:cNvPr>
          <p:cNvSpPr/>
          <p:nvPr/>
        </p:nvSpPr>
        <p:spPr bwMode="auto">
          <a:xfrm>
            <a:off x="4860032" y="1970055"/>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0" name="Oval 9">
            <a:extLst>
              <a:ext uri="{FF2B5EF4-FFF2-40B4-BE49-F238E27FC236}">
                <a16:creationId xmlns:a16="http://schemas.microsoft.com/office/drawing/2014/main" id="{D240EFA6-2A02-4989-8811-6DC701494F32}"/>
              </a:ext>
            </a:extLst>
          </p:cNvPr>
          <p:cNvSpPr/>
          <p:nvPr/>
        </p:nvSpPr>
        <p:spPr bwMode="auto">
          <a:xfrm>
            <a:off x="5292080" y="1988840"/>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 name="TextBox 2">
            <a:extLst>
              <a:ext uri="{FF2B5EF4-FFF2-40B4-BE49-F238E27FC236}">
                <a16:creationId xmlns:a16="http://schemas.microsoft.com/office/drawing/2014/main" id="{53442768-535C-7A42-B5BC-2D4101C9ECDB}"/>
              </a:ext>
            </a:extLst>
          </p:cNvPr>
          <p:cNvSpPr txBox="1"/>
          <p:nvPr/>
        </p:nvSpPr>
        <p:spPr bwMode="auto">
          <a:xfrm>
            <a:off x="6588224" y="4437112"/>
            <a:ext cx="504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US" dirty="0">
                <a:latin typeface="Myriad Pro Semibold" charset="0"/>
                <a:ea typeface="Myriad Pro Semibold" charset="0"/>
                <a:cs typeface="Myriad Pro Semibold" charset="0"/>
              </a:rPr>
              <a:t>3</a:t>
            </a:r>
          </a:p>
        </p:txBody>
      </p:sp>
      <p:sp>
        <p:nvSpPr>
          <p:cNvPr id="11" name="TextBox 10">
            <a:extLst>
              <a:ext uri="{FF2B5EF4-FFF2-40B4-BE49-F238E27FC236}">
                <a16:creationId xmlns:a16="http://schemas.microsoft.com/office/drawing/2014/main" id="{E3C39AE3-711F-4446-89C5-7C27DD0016EA}"/>
              </a:ext>
            </a:extLst>
          </p:cNvPr>
          <p:cNvSpPr txBox="1"/>
          <p:nvPr/>
        </p:nvSpPr>
        <p:spPr bwMode="auto">
          <a:xfrm>
            <a:off x="7995446" y="4437112"/>
            <a:ext cx="504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US" dirty="0">
                <a:latin typeface="Myriad Pro Semibold" charset="0"/>
                <a:ea typeface="Myriad Pro Semibold" charset="0"/>
                <a:cs typeface="Myriad Pro Semibold" charset="0"/>
              </a:rPr>
              <a:t>2</a:t>
            </a:r>
          </a:p>
        </p:txBody>
      </p:sp>
      <p:sp>
        <p:nvSpPr>
          <p:cNvPr id="5" name="TextBox 4">
            <a:extLst>
              <a:ext uri="{FF2B5EF4-FFF2-40B4-BE49-F238E27FC236}">
                <a16:creationId xmlns:a16="http://schemas.microsoft.com/office/drawing/2014/main" id="{D6C33004-B5F1-6F44-A6BD-70FBEAA195CE}"/>
              </a:ext>
            </a:extLst>
          </p:cNvPr>
          <p:cNvSpPr txBox="1"/>
          <p:nvPr/>
        </p:nvSpPr>
        <p:spPr bwMode="auto">
          <a:xfrm>
            <a:off x="323528" y="5926238"/>
            <a:ext cx="835292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US" b="1" dirty="0">
                <a:latin typeface="Myriad Pro Semibold" charset="0"/>
                <a:ea typeface="Myriad Pro Semibold" charset="0"/>
                <a:cs typeface="Myriad Pro Semibold" charset="0"/>
              </a:rPr>
              <a:t>____ is the whole. ____ is a part. ____ is a part. </a:t>
            </a:r>
          </a:p>
        </p:txBody>
      </p:sp>
      <p:sp>
        <p:nvSpPr>
          <p:cNvPr id="4" name="Rectangle 3">
            <a:extLst>
              <a:ext uri="{FF2B5EF4-FFF2-40B4-BE49-F238E27FC236}">
                <a16:creationId xmlns:a16="http://schemas.microsoft.com/office/drawing/2014/main" id="{12F419AA-5156-CA46-99E6-DF849550DD97}"/>
              </a:ext>
            </a:extLst>
          </p:cNvPr>
          <p:cNvSpPr/>
          <p:nvPr/>
        </p:nvSpPr>
        <p:spPr>
          <a:xfrm>
            <a:off x="468051" y="1121464"/>
            <a:ext cx="7927011" cy="523220"/>
          </a:xfrm>
          <a:prstGeom prst="rect">
            <a:avLst/>
          </a:prstGeom>
        </p:spPr>
        <p:txBody>
          <a:bodyPr wrap="square">
            <a:spAutoFit/>
          </a:bodyPr>
          <a:lstStyle/>
          <a:p>
            <a:pPr>
              <a:buClr>
                <a:srgbClr val="82CBDD"/>
              </a:buClr>
              <a:buNone/>
            </a:pPr>
            <a:r>
              <a:rPr lang="en-US" b="1" dirty="0">
                <a:latin typeface="Myriad Pro Semibold" charset="0"/>
                <a:ea typeface="Myriad Pro Semibold" charset="0"/>
                <a:cs typeface="Myriad Pro Semibold" charset="0"/>
              </a:rPr>
              <a:t>Can we partition 5 a different way? </a:t>
            </a:r>
          </a:p>
        </p:txBody>
      </p:sp>
    </p:spTree>
    <p:extLst>
      <p:ext uri="{BB962C8B-B14F-4D97-AF65-F5344CB8AC3E}">
        <p14:creationId xmlns:p14="http://schemas.microsoft.com/office/powerpoint/2010/main" val="3398932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5E-6 4.07407E-6 L -0.2165 0.13402 " pathEditMode="relative" rAng="0" ptsTypes="AA">
                                      <p:cBhvr>
                                        <p:cTn id="6" dur="2000" fill="hold"/>
                                        <p:tgtEl>
                                          <p:spTgt spid="6"/>
                                        </p:tgtEl>
                                        <p:attrNameLst>
                                          <p:attrName>ppt_x</p:attrName>
                                          <p:attrName>ppt_y</p:attrName>
                                        </p:attrNameLst>
                                      </p:cBhvr>
                                      <p:rCtr x="-10833" y="6690"/>
                                    </p:animMotion>
                                  </p:childTnLst>
                                </p:cTn>
                              </p:par>
                              <p:par>
                                <p:cTn id="7" presetID="42" presetClass="path" presetSubtype="0" accel="50000" decel="50000" fill="hold" grpId="0" nodeType="withEffect">
                                  <p:stCondLst>
                                    <p:cond delay="0"/>
                                  </p:stCondLst>
                                  <p:childTnLst>
                                    <p:animMotion origin="layout" path="M 0.00017 4.07407E-6 L 0.09861 0.23912 " pathEditMode="relative" rAng="0" ptsTypes="AA">
                                      <p:cBhvr>
                                        <p:cTn id="8" dur="2000" fill="hold"/>
                                        <p:tgtEl>
                                          <p:spTgt spid="7"/>
                                        </p:tgtEl>
                                        <p:attrNameLst>
                                          <p:attrName>ppt_x</p:attrName>
                                          <p:attrName>ppt_y</p:attrName>
                                        </p:attrNameLst>
                                      </p:cBhvr>
                                      <p:rCtr x="4913" y="11944"/>
                                    </p:animMotion>
                                  </p:childTnLst>
                                </p:cTn>
                              </p:par>
                              <p:par>
                                <p:cTn id="9" presetID="42" presetClass="path" presetSubtype="0" accel="50000" decel="50000" fill="hold" grpId="0" nodeType="withEffect">
                                  <p:stCondLst>
                                    <p:cond delay="0"/>
                                  </p:stCondLst>
                                  <p:childTnLst>
                                    <p:animMotion origin="layout" path="M 0.00017 0.00277 L -0.35816 0.20763 " pathEditMode="relative" rAng="0" ptsTypes="AA">
                                      <p:cBhvr>
                                        <p:cTn id="10" dur="2000" fill="hold"/>
                                        <p:tgtEl>
                                          <p:spTgt spid="8"/>
                                        </p:tgtEl>
                                        <p:attrNameLst>
                                          <p:attrName>ppt_x</p:attrName>
                                          <p:attrName>ppt_y</p:attrName>
                                        </p:attrNameLst>
                                      </p:cBhvr>
                                      <p:rCtr x="-17917" y="10231"/>
                                    </p:animMotion>
                                  </p:childTnLst>
                                </p:cTn>
                              </p:par>
                              <p:par>
                                <p:cTn id="11" presetID="42" presetClass="path" presetSubtype="0" accel="50000" decel="50000" fill="hold" grpId="0" nodeType="withEffect">
                                  <p:stCondLst>
                                    <p:cond delay="0"/>
                                  </p:stCondLst>
                                  <p:childTnLst>
                                    <p:animMotion origin="layout" path="M -1.66667E-6 4.07407E-6 L -0.46059 0.23912 " pathEditMode="relative" rAng="0" ptsTypes="AA">
                                      <p:cBhvr>
                                        <p:cTn id="12" dur="2000" fill="hold"/>
                                        <p:tgtEl>
                                          <p:spTgt spid="9"/>
                                        </p:tgtEl>
                                        <p:attrNameLst>
                                          <p:attrName>ppt_x</p:attrName>
                                          <p:attrName>ppt_y</p:attrName>
                                        </p:attrNameLst>
                                      </p:cBhvr>
                                      <p:rCtr x="-23038" y="11944"/>
                                    </p:animMotion>
                                  </p:childTnLst>
                                </p:cTn>
                              </p:par>
                              <p:par>
                                <p:cTn id="13" presetID="42" presetClass="path" presetSubtype="0" accel="50000" decel="50000" fill="hold" grpId="0" nodeType="withEffect">
                                  <p:stCondLst>
                                    <p:cond delay="0"/>
                                  </p:stCondLst>
                                  <p:childTnLst>
                                    <p:animMotion origin="layout" path="M 2.5E-6 -3.7037E-6 L -0.15365 0.21528 " pathEditMode="relative" rAng="0" ptsTypes="AA">
                                      <p:cBhvr>
                                        <p:cTn id="14" dur="2000" fill="hold"/>
                                        <p:tgtEl>
                                          <p:spTgt spid="10"/>
                                        </p:tgtEl>
                                        <p:attrNameLst>
                                          <p:attrName>ppt_x</p:attrName>
                                          <p:attrName>ppt_y</p:attrName>
                                        </p:attrNameLst>
                                      </p:cBhvr>
                                      <p:rCtr x="-7691" y="10764"/>
                                    </p:animMotion>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dissolve">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dissolve">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3"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7BF77CEC-B630-44D3-B623-C5627DDDBDE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44498" y="2924944"/>
            <a:ext cx="7927011" cy="2256655"/>
          </a:xfrm>
          <a:prstGeom prst="rect">
            <a:avLst/>
          </a:prstGeom>
        </p:spPr>
      </p:pic>
      <p:sp>
        <p:nvSpPr>
          <p:cNvPr id="2" name="Text Placeholder 1"/>
          <p:cNvSpPr>
            <a:spLocks noGrp="1"/>
          </p:cNvSpPr>
          <p:nvPr>
            <p:ph type="body" sz="quarter" idx="11"/>
          </p:nvPr>
        </p:nvSpPr>
        <p:spPr/>
        <p:txBody>
          <a:bodyPr/>
          <a:lstStyle/>
          <a:p>
            <a:r>
              <a:rPr lang="en-GB" dirty="0"/>
              <a:t>Watch the spots! Can we fill in the cherry model?</a:t>
            </a:r>
          </a:p>
        </p:txBody>
      </p:sp>
      <p:sp>
        <p:nvSpPr>
          <p:cNvPr id="6" name="Oval 5">
            <a:extLst>
              <a:ext uri="{FF2B5EF4-FFF2-40B4-BE49-F238E27FC236}">
                <a16:creationId xmlns:a16="http://schemas.microsoft.com/office/drawing/2014/main" id="{CFA7724C-8056-4C7E-9F62-7C4480E741EB}"/>
              </a:ext>
            </a:extLst>
          </p:cNvPr>
          <p:cNvSpPr/>
          <p:nvPr/>
        </p:nvSpPr>
        <p:spPr bwMode="auto">
          <a:xfrm>
            <a:off x="3563888" y="1970055"/>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 name="Oval 6">
            <a:extLst>
              <a:ext uri="{FF2B5EF4-FFF2-40B4-BE49-F238E27FC236}">
                <a16:creationId xmlns:a16="http://schemas.microsoft.com/office/drawing/2014/main" id="{78242C0F-5F25-4634-9D08-5EDC7D60D30A}"/>
              </a:ext>
            </a:extLst>
          </p:cNvPr>
          <p:cNvSpPr/>
          <p:nvPr/>
        </p:nvSpPr>
        <p:spPr bwMode="auto">
          <a:xfrm>
            <a:off x="3995936" y="1970055"/>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8" name="Oval 7">
            <a:extLst>
              <a:ext uri="{FF2B5EF4-FFF2-40B4-BE49-F238E27FC236}">
                <a16:creationId xmlns:a16="http://schemas.microsoft.com/office/drawing/2014/main" id="{FD093659-B11D-4FA5-BB1D-73E9C438BC8C}"/>
              </a:ext>
            </a:extLst>
          </p:cNvPr>
          <p:cNvSpPr/>
          <p:nvPr/>
        </p:nvSpPr>
        <p:spPr bwMode="auto">
          <a:xfrm>
            <a:off x="4427984" y="1970055"/>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9" name="Oval 8">
            <a:extLst>
              <a:ext uri="{FF2B5EF4-FFF2-40B4-BE49-F238E27FC236}">
                <a16:creationId xmlns:a16="http://schemas.microsoft.com/office/drawing/2014/main" id="{BC8A8F44-0D48-404F-B4E4-858E307AB005}"/>
              </a:ext>
            </a:extLst>
          </p:cNvPr>
          <p:cNvSpPr/>
          <p:nvPr/>
        </p:nvSpPr>
        <p:spPr bwMode="auto">
          <a:xfrm>
            <a:off x="4860032" y="1970055"/>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0" name="Oval 9">
            <a:extLst>
              <a:ext uri="{FF2B5EF4-FFF2-40B4-BE49-F238E27FC236}">
                <a16:creationId xmlns:a16="http://schemas.microsoft.com/office/drawing/2014/main" id="{D240EFA6-2A02-4989-8811-6DC701494F32}"/>
              </a:ext>
            </a:extLst>
          </p:cNvPr>
          <p:cNvSpPr/>
          <p:nvPr/>
        </p:nvSpPr>
        <p:spPr bwMode="auto">
          <a:xfrm>
            <a:off x="5292080" y="1988840"/>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 name="TextBox 2">
            <a:extLst>
              <a:ext uri="{FF2B5EF4-FFF2-40B4-BE49-F238E27FC236}">
                <a16:creationId xmlns:a16="http://schemas.microsoft.com/office/drawing/2014/main" id="{53442768-535C-7A42-B5BC-2D4101C9ECDB}"/>
              </a:ext>
            </a:extLst>
          </p:cNvPr>
          <p:cNvSpPr txBox="1"/>
          <p:nvPr/>
        </p:nvSpPr>
        <p:spPr bwMode="auto">
          <a:xfrm>
            <a:off x="6588224" y="4437112"/>
            <a:ext cx="504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US" dirty="0">
                <a:latin typeface="Myriad Pro Semibold" charset="0"/>
                <a:ea typeface="Myriad Pro Semibold" charset="0"/>
                <a:cs typeface="Myriad Pro Semibold" charset="0"/>
              </a:rPr>
              <a:t>4</a:t>
            </a:r>
          </a:p>
        </p:txBody>
      </p:sp>
      <p:sp>
        <p:nvSpPr>
          <p:cNvPr id="11" name="TextBox 10">
            <a:extLst>
              <a:ext uri="{FF2B5EF4-FFF2-40B4-BE49-F238E27FC236}">
                <a16:creationId xmlns:a16="http://schemas.microsoft.com/office/drawing/2014/main" id="{E3C39AE3-711F-4446-89C5-7C27DD0016EA}"/>
              </a:ext>
            </a:extLst>
          </p:cNvPr>
          <p:cNvSpPr txBox="1"/>
          <p:nvPr/>
        </p:nvSpPr>
        <p:spPr bwMode="auto">
          <a:xfrm>
            <a:off x="7995446" y="4437112"/>
            <a:ext cx="504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US" dirty="0">
                <a:latin typeface="Myriad Pro Semibold" charset="0"/>
                <a:ea typeface="Myriad Pro Semibold" charset="0"/>
                <a:cs typeface="Myriad Pro Semibold" charset="0"/>
              </a:rPr>
              <a:t>1</a:t>
            </a:r>
          </a:p>
        </p:txBody>
      </p:sp>
      <p:sp>
        <p:nvSpPr>
          <p:cNvPr id="5" name="TextBox 4">
            <a:extLst>
              <a:ext uri="{FF2B5EF4-FFF2-40B4-BE49-F238E27FC236}">
                <a16:creationId xmlns:a16="http://schemas.microsoft.com/office/drawing/2014/main" id="{D6C33004-B5F1-6F44-A6BD-70FBEAA195CE}"/>
              </a:ext>
            </a:extLst>
          </p:cNvPr>
          <p:cNvSpPr txBox="1"/>
          <p:nvPr/>
        </p:nvSpPr>
        <p:spPr bwMode="auto">
          <a:xfrm>
            <a:off x="323528" y="5926238"/>
            <a:ext cx="835292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US" b="1" dirty="0">
                <a:latin typeface="Myriad Pro Semibold" charset="0"/>
                <a:ea typeface="Myriad Pro Semibold" charset="0"/>
                <a:cs typeface="Myriad Pro Semibold" charset="0"/>
              </a:rPr>
              <a:t>____ is the whole. ____ is a part. ____ is a part. </a:t>
            </a:r>
          </a:p>
        </p:txBody>
      </p:sp>
      <p:sp>
        <p:nvSpPr>
          <p:cNvPr id="4" name="Rectangle 3">
            <a:extLst>
              <a:ext uri="{FF2B5EF4-FFF2-40B4-BE49-F238E27FC236}">
                <a16:creationId xmlns:a16="http://schemas.microsoft.com/office/drawing/2014/main" id="{12F419AA-5156-CA46-99E6-DF849550DD97}"/>
              </a:ext>
            </a:extLst>
          </p:cNvPr>
          <p:cNvSpPr/>
          <p:nvPr/>
        </p:nvSpPr>
        <p:spPr>
          <a:xfrm>
            <a:off x="468051" y="1121464"/>
            <a:ext cx="7927011" cy="523220"/>
          </a:xfrm>
          <a:prstGeom prst="rect">
            <a:avLst/>
          </a:prstGeom>
        </p:spPr>
        <p:txBody>
          <a:bodyPr wrap="square">
            <a:spAutoFit/>
          </a:bodyPr>
          <a:lstStyle/>
          <a:p>
            <a:pPr>
              <a:buClr>
                <a:srgbClr val="82CBDD"/>
              </a:buClr>
              <a:buNone/>
            </a:pPr>
            <a:r>
              <a:rPr lang="en-US" b="1" dirty="0">
                <a:latin typeface="Myriad Pro Semibold" charset="0"/>
                <a:ea typeface="Myriad Pro Semibold" charset="0"/>
                <a:cs typeface="Myriad Pro Semibold" charset="0"/>
              </a:rPr>
              <a:t>Can you draw a different way on your whiteboard?</a:t>
            </a:r>
          </a:p>
        </p:txBody>
      </p:sp>
    </p:spTree>
    <p:extLst>
      <p:ext uri="{BB962C8B-B14F-4D97-AF65-F5344CB8AC3E}">
        <p14:creationId xmlns:p14="http://schemas.microsoft.com/office/powerpoint/2010/main" val="313598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5E-6 4.07407E-6 L -0.2165 0.13402 " pathEditMode="relative" rAng="0" ptsTypes="AA">
                                      <p:cBhvr>
                                        <p:cTn id="6" dur="2000" fill="hold"/>
                                        <p:tgtEl>
                                          <p:spTgt spid="6"/>
                                        </p:tgtEl>
                                        <p:attrNameLst>
                                          <p:attrName>ppt_x</p:attrName>
                                          <p:attrName>ppt_y</p:attrName>
                                        </p:attrNameLst>
                                      </p:cBhvr>
                                      <p:rCtr x="-10833" y="6690"/>
                                    </p:animMotion>
                                  </p:childTnLst>
                                </p:cTn>
                              </p:par>
                              <p:par>
                                <p:cTn id="7" presetID="42" presetClass="path" presetSubtype="0" accel="50000" decel="50000" fill="hold" grpId="0" nodeType="withEffect">
                                  <p:stCondLst>
                                    <p:cond delay="0"/>
                                  </p:stCondLst>
                                  <p:childTnLst>
                                    <p:animMotion origin="layout" path="M 0.00017 4.07407E-6 L 0.09861 0.23912 " pathEditMode="relative" rAng="0" ptsTypes="AA">
                                      <p:cBhvr>
                                        <p:cTn id="8" dur="2000" fill="hold"/>
                                        <p:tgtEl>
                                          <p:spTgt spid="7"/>
                                        </p:tgtEl>
                                        <p:attrNameLst>
                                          <p:attrName>ppt_x</p:attrName>
                                          <p:attrName>ppt_y</p:attrName>
                                        </p:attrNameLst>
                                      </p:cBhvr>
                                      <p:rCtr x="4913" y="11944"/>
                                    </p:animMotion>
                                  </p:childTnLst>
                                </p:cTn>
                              </p:par>
                              <p:par>
                                <p:cTn id="9" presetID="42" presetClass="path" presetSubtype="0" accel="50000" decel="50000" fill="hold" grpId="0" nodeType="withEffect">
                                  <p:stCondLst>
                                    <p:cond delay="0"/>
                                  </p:stCondLst>
                                  <p:childTnLst>
                                    <p:animMotion origin="layout" path="M 0.00017 0.00277 L -0.35816 0.20763 " pathEditMode="relative" rAng="0" ptsTypes="AA">
                                      <p:cBhvr>
                                        <p:cTn id="10" dur="2000" fill="hold"/>
                                        <p:tgtEl>
                                          <p:spTgt spid="8"/>
                                        </p:tgtEl>
                                        <p:attrNameLst>
                                          <p:attrName>ppt_x</p:attrName>
                                          <p:attrName>ppt_y</p:attrName>
                                        </p:attrNameLst>
                                      </p:cBhvr>
                                      <p:rCtr x="-17917" y="10231"/>
                                    </p:animMotion>
                                  </p:childTnLst>
                                </p:cTn>
                              </p:par>
                              <p:par>
                                <p:cTn id="11" presetID="42" presetClass="path" presetSubtype="0" accel="50000" decel="50000" fill="hold" grpId="0" nodeType="withEffect">
                                  <p:stCondLst>
                                    <p:cond delay="0"/>
                                  </p:stCondLst>
                                  <p:childTnLst>
                                    <p:animMotion origin="layout" path="M -1.66667E-6 4.07407E-6 L -0.46059 0.23912 " pathEditMode="relative" rAng="0" ptsTypes="AA">
                                      <p:cBhvr>
                                        <p:cTn id="12" dur="2000" fill="hold"/>
                                        <p:tgtEl>
                                          <p:spTgt spid="9"/>
                                        </p:tgtEl>
                                        <p:attrNameLst>
                                          <p:attrName>ppt_x</p:attrName>
                                          <p:attrName>ppt_y</p:attrName>
                                        </p:attrNameLst>
                                      </p:cBhvr>
                                      <p:rCtr x="-23038" y="11944"/>
                                    </p:animMotion>
                                  </p:childTnLst>
                                </p:cTn>
                              </p:par>
                              <p:par>
                                <p:cTn id="13" presetID="42" presetClass="path" presetSubtype="0" accel="50000" decel="50000" fill="hold" grpId="0" nodeType="withEffect">
                                  <p:stCondLst>
                                    <p:cond delay="0"/>
                                  </p:stCondLst>
                                  <p:childTnLst>
                                    <p:animMotion origin="layout" path="M 2.5E-6 -3.7037E-6 L -0.34254 0.20486 " pathEditMode="relative" rAng="0" ptsTypes="AA">
                                      <p:cBhvr>
                                        <p:cTn id="14" dur="2000" fill="hold"/>
                                        <p:tgtEl>
                                          <p:spTgt spid="10"/>
                                        </p:tgtEl>
                                        <p:attrNameLst>
                                          <p:attrName>ppt_x</p:attrName>
                                          <p:attrName>ppt_y</p:attrName>
                                        </p:attrNameLst>
                                      </p:cBhvr>
                                      <p:rCtr x="-17135" y="10231"/>
                                    </p:animMotion>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dissolve">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dissolve">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3"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7BF77CEC-B630-44D3-B623-C5627DDDBDE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44498" y="2924944"/>
            <a:ext cx="7927011" cy="2256655"/>
          </a:xfrm>
          <a:prstGeom prst="rect">
            <a:avLst/>
          </a:prstGeom>
        </p:spPr>
      </p:pic>
      <p:sp>
        <p:nvSpPr>
          <p:cNvPr id="2" name="Text Placeholder 1"/>
          <p:cNvSpPr>
            <a:spLocks noGrp="1"/>
          </p:cNvSpPr>
          <p:nvPr>
            <p:ph type="body" sz="quarter" idx="11"/>
          </p:nvPr>
        </p:nvSpPr>
        <p:spPr/>
        <p:txBody>
          <a:bodyPr/>
          <a:lstStyle/>
          <a:p>
            <a:r>
              <a:rPr lang="en-GB" dirty="0"/>
              <a:t>Watch the spots! Can we fill in the cherry model?</a:t>
            </a:r>
          </a:p>
        </p:txBody>
      </p:sp>
      <p:sp>
        <p:nvSpPr>
          <p:cNvPr id="6" name="Oval 5">
            <a:extLst>
              <a:ext uri="{FF2B5EF4-FFF2-40B4-BE49-F238E27FC236}">
                <a16:creationId xmlns:a16="http://schemas.microsoft.com/office/drawing/2014/main" id="{CFA7724C-8056-4C7E-9F62-7C4480E741EB}"/>
              </a:ext>
            </a:extLst>
          </p:cNvPr>
          <p:cNvSpPr/>
          <p:nvPr/>
        </p:nvSpPr>
        <p:spPr bwMode="auto">
          <a:xfrm>
            <a:off x="3563888" y="1970055"/>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 name="Oval 6">
            <a:extLst>
              <a:ext uri="{FF2B5EF4-FFF2-40B4-BE49-F238E27FC236}">
                <a16:creationId xmlns:a16="http://schemas.microsoft.com/office/drawing/2014/main" id="{78242C0F-5F25-4634-9D08-5EDC7D60D30A}"/>
              </a:ext>
            </a:extLst>
          </p:cNvPr>
          <p:cNvSpPr/>
          <p:nvPr/>
        </p:nvSpPr>
        <p:spPr bwMode="auto">
          <a:xfrm>
            <a:off x="3995936" y="1970055"/>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8" name="Oval 7">
            <a:extLst>
              <a:ext uri="{FF2B5EF4-FFF2-40B4-BE49-F238E27FC236}">
                <a16:creationId xmlns:a16="http://schemas.microsoft.com/office/drawing/2014/main" id="{FD093659-B11D-4FA5-BB1D-73E9C438BC8C}"/>
              </a:ext>
            </a:extLst>
          </p:cNvPr>
          <p:cNvSpPr/>
          <p:nvPr/>
        </p:nvSpPr>
        <p:spPr bwMode="auto">
          <a:xfrm>
            <a:off x="4427984" y="1970055"/>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9" name="Oval 8">
            <a:extLst>
              <a:ext uri="{FF2B5EF4-FFF2-40B4-BE49-F238E27FC236}">
                <a16:creationId xmlns:a16="http://schemas.microsoft.com/office/drawing/2014/main" id="{BC8A8F44-0D48-404F-B4E4-858E307AB005}"/>
              </a:ext>
            </a:extLst>
          </p:cNvPr>
          <p:cNvSpPr/>
          <p:nvPr/>
        </p:nvSpPr>
        <p:spPr bwMode="auto">
          <a:xfrm>
            <a:off x="4860032" y="1970055"/>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0" name="Oval 9">
            <a:extLst>
              <a:ext uri="{FF2B5EF4-FFF2-40B4-BE49-F238E27FC236}">
                <a16:creationId xmlns:a16="http://schemas.microsoft.com/office/drawing/2014/main" id="{D240EFA6-2A02-4989-8811-6DC701494F32}"/>
              </a:ext>
            </a:extLst>
          </p:cNvPr>
          <p:cNvSpPr/>
          <p:nvPr/>
        </p:nvSpPr>
        <p:spPr bwMode="auto">
          <a:xfrm>
            <a:off x="5292080" y="1988840"/>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 name="TextBox 2">
            <a:extLst>
              <a:ext uri="{FF2B5EF4-FFF2-40B4-BE49-F238E27FC236}">
                <a16:creationId xmlns:a16="http://schemas.microsoft.com/office/drawing/2014/main" id="{53442768-535C-7A42-B5BC-2D4101C9ECDB}"/>
              </a:ext>
            </a:extLst>
          </p:cNvPr>
          <p:cNvSpPr txBox="1"/>
          <p:nvPr/>
        </p:nvSpPr>
        <p:spPr bwMode="auto">
          <a:xfrm>
            <a:off x="6588224" y="4437112"/>
            <a:ext cx="504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US" dirty="0">
                <a:latin typeface="Myriad Pro Semibold" charset="0"/>
                <a:ea typeface="Myriad Pro Semibold" charset="0"/>
                <a:cs typeface="Myriad Pro Semibold" charset="0"/>
              </a:rPr>
              <a:t>1</a:t>
            </a:r>
          </a:p>
        </p:txBody>
      </p:sp>
      <p:sp>
        <p:nvSpPr>
          <p:cNvPr id="11" name="TextBox 10">
            <a:extLst>
              <a:ext uri="{FF2B5EF4-FFF2-40B4-BE49-F238E27FC236}">
                <a16:creationId xmlns:a16="http://schemas.microsoft.com/office/drawing/2014/main" id="{E3C39AE3-711F-4446-89C5-7C27DD0016EA}"/>
              </a:ext>
            </a:extLst>
          </p:cNvPr>
          <p:cNvSpPr txBox="1"/>
          <p:nvPr/>
        </p:nvSpPr>
        <p:spPr bwMode="auto">
          <a:xfrm>
            <a:off x="7995446" y="4437112"/>
            <a:ext cx="504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US" dirty="0">
                <a:latin typeface="Myriad Pro Semibold" charset="0"/>
                <a:ea typeface="Myriad Pro Semibold" charset="0"/>
                <a:cs typeface="Myriad Pro Semibold" charset="0"/>
              </a:rPr>
              <a:t>4</a:t>
            </a:r>
          </a:p>
        </p:txBody>
      </p:sp>
      <p:sp>
        <p:nvSpPr>
          <p:cNvPr id="5" name="TextBox 4">
            <a:extLst>
              <a:ext uri="{FF2B5EF4-FFF2-40B4-BE49-F238E27FC236}">
                <a16:creationId xmlns:a16="http://schemas.microsoft.com/office/drawing/2014/main" id="{D6C33004-B5F1-6F44-A6BD-70FBEAA195CE}"/>
              </a:ext>
            </a:extLst>
          </p:cNvPr>
          <p:cNvSpPr txBox="1"/>
          <p:nvPr/>
        </p:nvSpPr>
        <p:spPr bwMode="auto">
          <a:xfrm>
            <a:off x="323528" y="5926238"/>
            <a:ext cx="835292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US" b="1" dirty="0">
                <a:latin typeface="Myriad Pro Semibold" charset="0"/>
                <a:ea typeface="Myriad Pro Semibold" charset="0"/>
                <a:cs typeface="Myriad Pro Semibold" charset="0"/>
              </a:rPr>
              <a:t>____ is the whole. ____ is a part. ____ is a part. </a:t>
            </a:r>
          </a:p>
        </p:txBody>
      </p:sp>
      <p:sp>
        <p:nvSpPr>
          <p:cNvPr id="4" name="Rectangle 3">
            <a:extLst>
              <a:ext uri="{FF2B5EF4-FFF2-40B4-BE49-F238E27FC236}">
                <a16:creationId xmlns:a16="http://schemas.microsoft.com/office/drawing/2014/main" id="{12F419AA-5156-CA46-99E6-DF849550DD97}"/>
              </a:ext>
            </a:extLst>
          </p:cNvPr>
          <p:cNvSpPr/>
          <p:nvPr/>
        </p:nvSpPr>
        <p:spPr>
          <a:xfrm>
            <a:off x="468051" y="1121464"/>
            <a:ext cx="7927011" cy="523220"/>
          </a:xfrm>
          <a:prstGeom prst="rect">
            <a:avLst/>
          </a:prstGeom>
        </p:spPr>
        <p:txBody>
          <a:bodyPr wrap="square">
            <a:spAutoFit/>
          </a:bodyPr>
          <a:lstStyle/>
          <a:p>
            <a:pPr>
              <a:buClr>
                <a:srgbClr val="82CBDD"/>
              </a:buClr>
              <a:buNone/>
            </a:pPr>
            <a:r>
              <a:rPr lang="en-US" b="1" dirty="0">
                <a:latin typeface="Myriad Pro Semibold" charset="0"/>
                <a:ea typeface="Myriad Pro Semibold" charset="0"/>
                <a:cs typeface="Myriad Pro Semibold" charset="0"/>
              </a:rPr>
              <a:t>Can you draw a different way on your whiteboard?</a:t>
            </a:r>
          </a:p>
        </p:txBody>
      </p:sp>
    </p:spTree>
    <p:extLst>
      <p:ext uri="{BB962C8B-B14F-4D97-AF65-F5344CB8AC3E}">
        <p14:creationId xmlns:p14="http://schemas.microsoft.com/office/powerpoint/2010/main" val="2274230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5E-6 4.07407E-6 L 0.05122 0.22847 " pathEditMode="relative" rAng="0" ptsTypes="AA">
                                      <p:cBhvr>
                                        <p:cTn id="6" dur="2000" fill="hold"/>
                                        <p:tgtEl>
                                          <p:spTgt spid="6"/>
                                        </p:tgtEl>
                                        <p:attrNameLst>
                                          <p:attrName>ppt_x</p:attrName>
                                          <p:attrName>ppt_y</p:attrName>
                                        </p:attrNameLst>
                                      </p:cBhvr>
                                      <p:rCtr x="2552" y="11412"/>
                                    </p:animMotion>
                                  </p:childTnLst>
                                </p:cTn>
                              </p:par>
                              <p:par>
                                <p:cTn id="7" presetID="42" presetClass="path" presetSubtype="0" accel="50000" decel="50000" fill="hold" grpId="0" nodeType="withEffect">
                                  <p:stCondLst>
                                    <p:cond delay="0"/>
                                  </p:stCondLst>
                                  <p:childTnLst>
                                    <p:animMotion origin="layout" path="M 0.00069 -0.00047 L -0.22431 0.23912 " pathEditMode="relative" rAng="0" ptsTypes="AA">
                                      <p:cBhvr>
                                        <p:cTn id="8" dur="2000" fill="hold"/>
                                        <p:tgtEl>
                                          <p:spTgt spid="7"/>
                                        </p:tgtEl>
                                        <p:attrNameLst>
                                          <p:attrName>ppt_x</p:attrName>
                                          <p:attrName>ppt_y</p:attrName>
                                        </p:attrNameLst>
                                      </p:cBhvr>
                                      <p:rCtr x="-11250" y="11968"/>
                                    </p:animMotion>
                                  </p:childTnLst>
                                </p:cTn>
                              </p:par>
                              <p:par>
                                <p:cTn id="9" presetID="42" presetClass="path" presetSubtype="0" accel="50000" decel="50000" fill="hold" grpId="0" nodeType="withEffect">
                                  <p:stCondLst>
                                    <p:cond delay="0"/>
                                  </p:stCondLst>
                                  <p:childTnLst>
                                    <p:animMotion origin="layout" path="M 0.00017 0.00277 L 0.00399 0.23912 " pathEditMode="relative" rAng="0" ptsTypes="AA">
                                      <p:cBhvr>
                                        <p:cTn id="10" dur="2000" fill="hold"/>
                                        <p:tgtEl>
                                          <p:spTgt spid="8"/>
                                        </p:tgtEl>
                                        <p:attrNameLst>
                                          <p:attrName>ppt_x</p:attrName>
                                          <p:attrName>ppt_y</p:attrName>
                                        </p:attrNameLst>
                                      </p:cBhvr>
                                      <p:rCtr x="191" y="11806"/>
                                    </p:animMotion>
                                  </p:childTnLst>
                                </p:cTn>
                              </p:par>
                              <p:par>
                                <p:cTn id="11" presetID="42" presetClass="path" presetSubtype="0" accel="50000" decel="50000" fill="hold" grpId="0" nodeType="withEffect">
                                  <p:stCondLst>
                                    <p:cond delay="0"/>
                                  </p:stCondLst>
                                  <p:childTnLst>
                                    <p:animMotion origin="layout" path="M -1.66667E-6 4.07407E-6 L -0.01962 0.16551 " pathEditMode="relative" rAng="0" ptsTypes="AA">
                                      <p:cBhvr>
                                        <p:cTn id="12" dur="2000" fill="hold"/>
                                        <p:tgtEl>
                                          <p:spTgt spid="9"/>
                                        </p:tgtEl>
                                        <p:attrNameLst>
                                          <p:attrName>ppt_x</p:attrName>
                                          <p:attrName>ppt_y</p:attrName>
                                        </p:attrNameLst>
                                      </p:cBhvr>
                                      <p:rCtr x="-990" y="8264"/>
                                    </p:animMotion>
                                  </p:childTnLst>
                                </p:cTn>
                              </p:par>
                              <p:par>
                                <p:cTn id="13" presetID="42" presetClass="path" presetSubtype="0" accel="50000" decel="50000" fill="hold" grpId="0" nodeType="withEffect">
                                  <p:stCondLst>
                                    <p:cond delay="0"/>
                                  </p:stCondLst>
                                  <p:childTnLst>
                                    <p:animMotion origin="layout" path="M 2.5E-6 -3.7037E-6 L -0.02761 0.2257 " pathEditMode="relative" rAng="0" ptsTypes="AA">
                                      <p:cBhvr>
                                        <p:cTn id="14" dur="2000" fill="hold"/>
                                        <p:tgtEl>
                                          <p:spTgt spid="10"/>
                                        </p:tgtEl>
                                        <p:attrNameLst>
                                          <p:attrName>ppt_x</p:attrName>
                                          <p:attrName>ppt_y</p:attrName>
                                        </p:attrNameLst>
                                      </p:cBhvr>
                                      <p:rCtr x="-1389" y="11273"/>
                                    </p:animMotion>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dissolve">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dissolve">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3"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345909A-17D3-4EC8-91E8-9DFC18B49BB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0810"/>
          <a:stretch/>
        </p:blipFill>
        <p:spPr>
          <a:xfrm>
            <a:off x="608495" y="2602800"/>
            <a:ext cx="7927011" cy="2531357"/>
          </a:xfrm>
          <a:prstGeom prst="rect">
            <a:avLst/>
          </a:prstGeom>
        </p:spPr>
      </p:pic>
      <p:sp>
        <p:nvSpPr>
          <p:cNvPr id="6" name="Oval 5">
            <a:extLst>
              <a:ext uri="{FF2B5EF4-FFF2-40B4-BE49-F238E27FC236}">
                <a16:creationId xmlns:a16="http://schemas.microsoft.com/office/drawing/2014/main" id="{CFA7724C-8056-4C7E-9F62-7C4480E741EB}"/>
              </a:ext>
            </a:extLst>
          </p:cNvPr>
          <p:cNvSpPr/>
          <p:nvPr/>
        </p:nvSpPr>
        <p:spPr bwMode="auto">
          <a:xfrm>
            <a:off x="3563888" y="1970055"/>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 name="Oval 6">
            <a:extLst>
              <a:ext uri="{FF2B5EF4-FFF2-40B4-BE49-F238E27FC236}">
                <a16:creationId xmlns:a16="http://schemas.microsoft.com/office/drawing/2014/main" id="{78242C0F-5F25-4634-9D08-5EDC7D60D30A}"/>
              </a:ext>
            </a:extLst>
          </p:cNvPr>
          <p:cNvSpPr/>
          <p:nvPr/>
        </p:nvSpPr>
        <p:spPr bwMode="auto">
          <a:xfrm>
            <a:off x="3995936" y="1970055"/>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8" name="Oval 7">
            <a:extLst>
              <a:ext uri="{FF2B5EF4-FFF2-40B4-BE49-F238E27FC236}">
                <a16:creationId xmlns:a16="http://schemas.microsoft.com/office/drawing/2014/main" id="{FD093659-B11D-4FA5-BB1D-73E9C438BC8C}"/>
              </a:ext>
            </a:extLst>
          </p:cNvPr>
          <p:cNvSpPr/>
          <p:nvPr/>
        </p:nvSpPr>
        <p:spPr bwMode="auto">
          <a:xfrm>
            <a:off x="4427984" y="1970055"/>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9" name="Oval 8">
            <a:extLst>
              <a:ext uri="{FF2B5EF4-FFF2-40B4-BE49-F238E27FC236}">
                <a16:creationId xmlns:a16="http://schemas.microsoft.com/office/drawing/2014/main" id="{BC8A8F44-0D48-404F-B4E4-858E307AB005}"/>
              </a:ext>
            </a:extLst>
          </p:cNvPr>
          <p:cNvSpPr/>
          <p:nvPr/>
        </p:nvSpPr>
        <p:spPr bwMode="auto">
          <a:xfrm>
            <a:off x="4860032" y="1970055"/>
            <a:ext cx="360040" cy="360040"/>
          </a:xfrm>
          <a:prstGeom prst="ellipse">
            <a:avLst/>
          </a:prstGeom>
          <a:solidFill>
            <a:srgbClr val="B4C7E7"/>
          </a:solidFill>
          <a:ln w="12700">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0" name="TextBox 9">
            <a:extLst>
              <a:ext uri="{FF2B5EF4-FFF2-40B4-BE49-F238E27FC236}">
                <a16:creationId xmlns:a16="http://schemas.microsoft.com/office/drawing/2014/main" id="{CE8A1855-C04D-7F45-8B3F-5CAC7CEA44BC}"/>
              </a:ext>
            </a:extLst>
          </p:cNvPr>
          <p:cNvSpPr txBox="1"/>
          <p:nvPr/>
        </p:nvSpPr>
        <p:spPr bwMode="auto">
          <a:xfrm>
            <a:off x="1043608" y="5661248"/>
            <a:ext cx="835292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US" b="1" dirty="0">
                <a:latin typeface="Myriad Pro Semibold" charset="0"/>
                <a:ea typeface="Myriad Pro Semibold" charset="0"/>
                <a:cs typeface="Myriad Pro Semibold" charset="0"/>
              </a:rPr>
              <a:t>____ is the whole. ____ is a part. ____ is a part. </a:t>
            </a:r>
          </a:p>
        </p:txBody>
      </p:sp>
    </p:spTree>
    <p:extLst>
      <p:ext uri="{BB962C8B-B14F-4D97-AF65-F5344CB8AC3E}">
        <p14:creationId xmlns:p14="http://schemas.microsoft.com/office/powerpoint/2010/main" val="2599555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2.77778E-6 4.07407E-6 L 0.11423 0.17615 " pathEditMode="relative" rAng="0" ptsTypes="AA">
                                      <p:cBhvr>
                                        <p:cTn id="6" dur="2000" fill="hold"/>
                                        <p:tgtEl>
                                          <p:spTgt spid="7"/>
                                        </p:tgtEl>
                                        <p:attrNameLst>
                                          <p:attrName>ppt_x</p:attrName>
                                          <p:attrName>ppt_y</p:attrName>
                                        </p:attrNameLst>
                                      </p:cBhvr>
                                      <p:rCtr x="5712" y="8796"/>
                                    </p:animMotion>
                                  </p:childTnLst>
                                </p:cTn>
                              </p:par>
                              <p:par>
                                <p:cTn id="7" presetID="0" presetClass="path" presetSubtype="0" accel="50000" decel="50000" fill="hold" grpId="0" nodeType="withEffect">
                                  <p:stCondLst>
                                    <p:cond delay="0"/>
                                  </p:stCondLst>
                                  <p:childTnLst>
                                    <p:animMotion origin="layout" path="M 5E-6 4.07407E-6 L -0.24011 0.14467 " pathEditMode="relative" rAng="0" ptsTypes="AA">
                                      <p:cBhvr>
                                        <p:cTn id="8" dur="2000" fill="hold"/>
                                        <p:tgtEl>
                                          <p:spTgt spid="6"/>
                                        </p:tgtEl>
                                        <p:attrNameLst>
                                          <p:attrName>ppt_x</p:attrName>
                                          <p:attrName>ppt_y</p:attrName>
                                        </p:attrNameLst>
                                      </p:cBhvr>
                                      <p:rCtr x="-12014" y="7222"/>
                                    </p:animMotion>
                                  </p:childTnLst>
                                </p:cTn>
                              </p:par>
                              <p:par>
                                <p:cTn id="9" presetID="0" presetClass="path" presetSubtype="0" accel="50000" decel="50000" fill="hold" grpId="0" nodeType="withEffect">
                                  <p:stCondLst>
                                    <p:cond delay="0"/>
                                  </p:stCondLst>
                                  <p:childTnLst>
                                    <p:animMotion origin="layout" path="M 5.55556E-7 4.07407E-6 L -0.05104 0.16551 " pathEditMode="relative" rAng="0" ptsTypes="AA">
                                      <p:cBhvr>
                                        <p:cTn id="10" dur="2000" fill="hold"/>
                                        <p:tgtEl>
                                          <p:spTgt spid="8"/>
                                        </p:tgtEl>
                                        <p:attrNameLst>
                                          <p:attrName>ppt_x</p:attrName>
                                          <p:attrName>ppt_y</p:attrName>
                                        </p:attrNameLst>
                                      </p:cBhvr>
                                      <p:rCtr x="-2552" y="8264"/>
                                    </p:animMotion>
                                  </p:childTnLst>
                                </p:cTn>
                              </p:par>
                              <p:par>
                                <p:cTn id="11" presetID="0" presetClass="path" presetSubtype="0" accel="50000" decel="50000" fill="hold" grpId="0" nodeType="withEffect">
                                  <p:stCondLst>
                                    <p:cond delay="0"/>
                                  </p:stCondLst>
                                  <p:childTnLst>
                                    <p:animMotion origin="layout" path="M -1.66667E-6 4.07407E-6 L -0.08246 0.22176 " pathEditMode="relative" rAng="0" ptsTypes="AA">
                                      <p:cBhvr>
                                        <p:cTn id="12" dur="2000" fill="hold"/>
                                        <p:tgtEl>
                                          <p:spTgt spid="9"/>
                                        </p:tgtEl>
                                        <p:attrNameLst>
                                          <p:attrName>ppt_x</p:attrName>
                                          <p:attrName>ppt_y</p:attrName>
                                        </p:attrNameLst>
                                      </p:cBhvr>
                                      <p:rCtr x="-4132" y="1108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theme/theme1.xml><?xml version="1.0" encoding="utf-8"?>
<a:theme xmlns:a="http://schemas.openxmlformats.org/drawingml/2006/main" name="Mastery PD PowerPoint V4.2">
  <a:themeElements>
    <a:clrScheme name="Mastery PD">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fontScheme name="nctem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a:spPr>
      <a:bodyPr vert="horz" wrap="square" lIns="91440" tIns="45720" rIns="91440" bIns="45720" numCol="1" rtlCol="0" anchor="t" anchorCtr="0" compatLnSpc="1">
        <a:prstTxWarp prst="textNoShape">
          <a:avLst/>
        </a:prstTxWarp>
        <a:spAutoFit/>
      </a:bodyPr>
      <a:lstStyle>
        <a:defPPr marL="457200" indent="-457200">
          <a:buClr>
            <a:srgbClr val="82CBDD"/>
          </a:buClr>
          <a:defRPr b="1" dirty="0" smtClean="0">
            <a:latin typeface="Myriad Pro Semibold" charset="0"/>
            <a:ea typeface="Myriad Pro Semibold" charset="0"/>
            <a:cs typeface="Myriad Pro Semibold" charset="0"/>
          </a:defRPr>
        </a:defPPr>
      </a:lstStyle>
    </a:txDef>
  </a:objectDefaults>
  <a:extraClrSchemeLst>
    <a:extraClrScheme>
      <a:clrScheme name="nctem1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nctem1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nctem1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nctem1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nctem1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nctem1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nctem1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nctem1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nctem1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nctem1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
      <a:clrScheme name="nctem1 11">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Mastery PD PowerPoint V4" id="{C5A397D3-E0AB-C547-900D-F92C2FA5E795}" vid="{495C9D69-66FD-7547-A7DC-A1C65F9ED67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95CA218AA91A342B58C0B6FC7D07AF4" ma:contentTypeVersion="0" ma:contentTypeDescription="Create a new document." ma:contentTypeScope="" ma:versionID="5b7866326335da5b77b36b4b59ddb2cd">
  <xsd:schema xmlns:xsd="http://www.w3.org/2001/XMLSchema" xmlns:xs="http://www.w3.org/2001/XMLSchema" xmlns:p="http://schemas.microsoft.com/office/2006/metadata/properties" targetNamespace="http://schemas.microsoft.com/office/2006/metadata/properties" ma:root="true" ma:fieldsID="c64490b4aec6201516c3a874156f37b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3AE8536-3E91-4F7E-BC66-ECBC846F5903}">
  <ds:schemaRefs>
    <ds:schemaRef ds:uri="http://schemas.microsoft.com/office/2006/documentManagement/types"/>
    <ds:schemaRef ds:uri="http://purl.org/dc/elements/1.1/"/>
    <ds:schemaRef ds:uri="http://purl.org/dc/dcmitype/"/>
    <ds:schemaRef ds:uri="http://schemas.microsoft.com/office/2006/metadata/properties"/>
    <ds:schemaRef ds:uri="http://www.w3.org/XML/1998/namespace"/>
    <ds:schemaRef ds:uri="http://purl.org/dc/terms/"/>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9054F594-175D-48EF-893C-C652A355FA2A}">
  <ds:schemaRefs>
    <ds:schemaRef ds:uri="http://schemas.microsoft.com/sharepoint/v3/contenttype/forms"/>
  </ds:schemaRefs>
</ds:datastoreItem>
</file>

<file path=customXml/itemProps3.xml><?xml version="1.0" encoding="utf-8"?>
<ds:datastoreItem xmlns:ds="http://schemas.openxmlformats.org/officeDocument/2006/customXml" ds:itemID="{83FADFC2-BE4A-48E7-ADEA-14DB4E517D0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Mastery PD PowerPoint V4.2</Template>
  <TotalTime>14064</TotalTime>
  <Words>303</Words>
  <Application>Microsoft Office PowerPoint</Application>
  <PresentationFormat>On-screen Show (4:3)</PresentationFormat>
  <Paragraphs>59</Paragraphs>
  <Slides>18</Slides>
  <Notes>17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Myriad Pro</vt:lpstr>
      <vt:lpstr>Myriad Pro Semibold</vt:lpstr>
      <vt:lpstr>Mastery PD PowerPoint V4.2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egmenSt Title</dc:title>
  <dc:creator>Liam Benson</dc:creator>
  <cp:lastModifiedBy>Jacqueline Pizzy</cp:lastModifiedBy>
  <cp:revision>208</cp:revision>
  <dcterms:created xsi:type="dcterms:W3CDTF">2017-08-02T15:45:07Z</dcterms:created>
  <dcterms:modified xsi:type="dcterms:W3CDTF">2020-09-18T11:56:54Z</dcterms:modified>
</cp:coreProperties>
</file>