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Century Gothic" panose="020B0502020202020204" pitchFamily="34" charset="0"/>
      <p:regular r:id="rId15"/>
      <p:bold r:id="rId16"/>
      <p:italic r:id="rId17"/>
      <p:boldItalic r:id="rId18"/>
    </p:embeddedFont>
    <p:embeddedFont>
      <p:font typeface="Libre Franklin" panose="00000500000000000000"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3" roundtripDataSignature="AMtx7mgWgvdfHC45SpIibK8D1IJ4exxSz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snapToObjects="1">
      <p:cViewPr varScale="1">
        <p:scale>
          <a:sx n="108" d="100"/>
          <a:sy n="108"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5.fntdata"/><Relationship Id="rId23" Type="http://customschemas.google.com/relationships/presentationmetadata" Target="metadata"/><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9" name="Google Shape;10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6" name="Google Shape;1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After giving the children time to answer their questions now pick a few children and ask them the questions. As a class pick the answer apart and think critique appropriately.</a:t>
            </a:r>
            <a:endParaRPr/>
          </a:p>
        </p:txBody>
      </p:sp>
      <p:sp>
        <p:nvSpPr>
          <p:cNvPr id="129" name="Google Shape;12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6" name="Google Shape;13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953987e0d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g953987e0d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3" name="Google Shape;143;g953987e0d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lt2"/>
        </a:solidFill>
        <a:effectLst/>
      </p:bgPr>
    </p:bg>
    <p:spTree>
      <p:nvGrpSpPr>
        <p:cNvPr id="1" name="Shape 16"/>
        <p:cNvGrpSpPr/>
        <p:nvPr/>
      </p:nvGrpSpPr>
      <p:grpSpPr>
        <a:xfrm>
          <a:off x="0" y="0"/>
          <a:ext cx="0" cy="0"/>
          <a:chOff x="0" y="0"/>
          <a:chExt cx="0" cy="0"/>
        </a:xfrm>
      </p:grpSpPr>
      <p:sp>
        <p:nvSpPr>
          <p:cNvPr id="17" name="Google Shape;17;p9"/>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lvl1pPr lvl="0" algn="ctr">
              <a:lnSpc>
                <a:spcPct val="89000"/>
              </a:lnSpc>
              <a:spcBef>
                <a:spcPts val="0"/>
              </a:spcBef>
              <a:spcAft>
                <a:spcPts val="0"/>
              </a:spcAft>
              <a:buClr>
                <a:schemeClr val="dk2"/>
              </a:buClr>
              <a:buSzPts val="7200"/>
              <a:buFont typeface="Libre Franklin"/>
              <a:buNone/>
              <a:defRPr sz="7200" cap="none">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9"/>
          <p:cNvSpPr txBox="1">
            <a:spLocks noGrp="1"/>
          </p:cNvSpPr>
          <p:nvPr>
            <p:ph type="subTitle" idx="1"/>
          </p:nvPr>
        </p:nvSpPr>
        <p:spPr>
          <a:xfrm>
            <a:off x="2679906" y="3956279"/>
            <a:ext cx="6831673" cy="1086237"/>
          </a:xfrm>
          <a:prstGeom prst="rect">
            <a:avLst/>
          </a:prstGeom>
          <a:noFill/>
          <a:ln>
            <a:noFill/>
          </a:ln>
        </p:spPr>
        <p:txBody>
          <a:bodyPr spcFirstLastPara="1" wrap="square" lIns="91425" tIns="45700" rIns="91425" bIns="45700" anchor="t" anchorCtr="0">
            <a:normAutofit/>
          </a:bodyPr>
          <a:lstStyle>
            <a:lvl1pPr lvl="0" algn="ctr">
              <a:lnSpc>
                <a:spcPct val="112000"/>
              </a:lnSpc>
              <a:spcBef>
                <a:spcPts val="0"/>
              </a:spcBef>
              <a:spcAft>
                <a:spcPts val="0"/>
              </a:spcAft>
              <a:buClr>
                <a:schemeClr val="dk2"/>
              </a:buClr>
              <a:buSzPts val="2300"/>
              <a:buNone/>
              <a:defRPr sz="2300"/>
            </a:lvl1pPr>
            <a:lvl2pPr lvl="1" algn="ctr">
              <a:lnSpc>
                <a:spcPct val="94000"/>
              </a:lnSpc>
              <a:spcBef>
                <a:spcPts val="500"/>
              </a:spcBef>
              <a:spcAft>
                <a:spcPts val="0"/>
              </a:spcAft>
              <a:buClr>
                <a:schemeClr val="dk2"/>
              </a:buClr>
              <a:buSzPts val="2000"/>
              <a:buNone/>
              <a:defRPr sz="2000"/>
            </a:lvl2pPr>
            <a:lvl3pPr lvl="2" algn="ctr">
              <a:lnSpc>
                <a:spcPct val="94000"/>
              </a:lnSpc>
              <a:spcBef>
                <a:spcPts val="500"/>
              </a:spcBef>
              <a:spcAft>
                <a:spcPts val="0"/>
              </a:spcAft>
              <a:buClr>
                <a:schemeClr val="dk2"/>
              </a:buClr>
              <a:buSzPts val="1800"/>
              <a:buNone/>
              <a:defRPr sz="1800"/>
            </a:lvl3pPr>
            <a:lvl4pPr lvl="3" algn="ctr">
              <a:lnSpc>
                <a:spcPct val="94000"/>
              </a:lnSpc>
              <a:spcBef>
                <a:spcPts val="500"/>
              </a:spcBef>
              <a:spcAft>
                <a:spcPts val="0"/>
              </a:spcAft>
              <a:buClr>
                <a:schemeClr val="dk2"/>
              </a:buClr>
              <a:buSzPts val="1600"/>
              <a:buNone/>
              <a:defRPr sz="1600"/>
            </a:lvl4pPr>
            <a:lvl5pPr lvl="4" algn="ctr">
              <a:lnSpc>
                <a:spcPct val="94000"/>
              </a:lnSpc>
              <a:spcBef>
                <a:spcPts val="500"/>
              </a:spcBef>
              <a:spcAft>
                <a:spcPts val="0"/>
              </a:spcAft>
              <a:buClr>
                <a:schemeClr val="dk2"/>
              </a:buClr>
              <a:buSzPts val="1600"/>
              <a:buNone/>
              <a:defRPr sz="1600"/>
            </a:lvl5pPr>
            <a:lvl6pPr lvl="5" algn="ctr">
              <a:lnSpc>
                <a:spcPct val="94000"/>
              </a:lnSpc>
              <a:spcBef>
                <a:spcPts val="500"/>
              </a:spcBef>
              <a:spcAft>
                <a:spcPts val="0"/>
              </a:spcAft>
              <a:buClr>
                <a:schemeClr val="dk2"/>
              </a:buClr>
              <a:buSzPts val="1600"/>
              <a:buNone/>
              <a:defRPr sz="1600"/>
            </a:lvl6pPr>
            <a:lvl7pPr lvl="6" algn="ctr">
              <a:lnSpc>
                <a:spcPct val="94000"/>
              </a:lnSpc>
              <a:spcBef>
                <a:spcPts val="500"/>
              </a:spcBef>
              <a:spcAft>
                <a:spcPts val="0"/>
              </a:spcAft>
              <a:buClr>
                <a:schemeClr val="dk2"/>
              </a:buClr>
              <a:buSzPts val="1600"/>
              <a:buNone/>
              <a:defRPr sz="1600"/>
            </a:lvl7pPr>
            <a:lvl8pPr lvl="7" algn="ctr">
              <a:lnSpc>
                <a:spcPct val="94000"/>
              </a:lnSpc>
              <a:spcBef>
                <a:spcPts val="500"/>
              </a:spcBef>
              <a:spcAft>
                <a:spcPts val="0"/>
              </a:spcAft>
              <a:buClr>
                <a:schemeClr val="dk2"/>
              </a:buClr>
              <a:buSzPts val="1600"/>
              <a:buNone/>
              <a:defRPr sz="1600"/>
            </a:lvl8pPr>
            <a:lvl9pPr lvl="8" algn="ctr">
              <a:lnSpc>
                <a:spcPct val="94000"/>
              </a:lnSpc>
              <a:spcBef>
                <a:spcPts val="500"/>
              </a:spcBef>
              <a:spcAft>
                <a:spcPts val="200"/>
              </a:spcAft>
              <a:buClr>
                <a:schemeClr val="dk2"/>
              </a:buClr>
              <a:buSzPts val="1600"/>
              <a:buNone/>
              <a:defRPr sz="1600"/>
            </a:lvl9pPr>
          </a:lstStyle>
          <a:p>
            <a:endParaRPr/>
          </a:p>
        </p:txBody>
      </p:sp>
      <p:sp>
        <p:nvSpPr>
          <p:cNvPr id="19" name="Google Shape;19;p9"/>
          <p:cNvSpPr txBox="1">
            <a:spLocks noGrp="1"/>
          </p:cNvSpPr>
          <p:nvPr>
            <p:ph type="dt" idx="10"/>
          </p:nvPr>
        </p:nvSpPr>
        <p:spPr>
          <a:xfrm>
            <a:off x="752858" y="6453386"/>
            <a:ext cx="1607944"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9"/>
          <p:cNvSpPr txBox="1">
            <a:spLocks noGrp="1"/>
          </p:cNvSpPr>
          <p:nvPr>
            <p:ph type="ftr" idx="11"/>
          </p:nvPr>
        </p:nvSpPr>
        <p:spPr>
          <a:xfrm>
            <a:off x="2584054" y="6453386"/>
            <a:ext cx="7023377" cy="40461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9"/>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grpSp>
        <p:nvGrpSpPr>
          <p:cNvPr id="22" name="Google Shape;22;p9"/>
          <p:cNvGrpSpPr/>
          <p:nvPr/>
        </p:nvGrpSpPr>
        <p:grpSpPr>
          <a:xfrm>
            <a:off x="752858" y="744469"/>
            <a:ext cx="10674116" cy="5349671"/>
            <a:chOff x="752858" y="744469"/>
            <a:chExt cx="10674116" cy="5349671"/>
          </a:xfrm>
        </p:grpSpPr>
        <p:sp>
          <p:nvSpPr>
            <p:cNvPr id="23" name="Google Shape;23;p9"/>
            <p:cNvSpPr/>
            <p:nvPr/>
          </p:nvSpPr>
          <p:spPr>
            <a:xfrm>
              <a:off x="8151962" y="1685652"/>
              <a:ext cx="3275013" cy="4408488"/>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24" name="Google Shape;24;p9"/>
            <p:cNvSpPr/>
            <p:nvPr/>
          </p:nvSpPr>
          <p:spPr>
            <a:xfrm rot="10800000">
              <a:off x="752858" y="744469"/>
              <a:ext cx="3275668" cy="4408488"/>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0"/>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28" name="Google Shape;28;p10"/>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0"/>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0"/>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dk2"/>
        </a:solidFill>
        <a:effectLst/>
      </p:bgPr>
    </p:bg>
    <p:spTree>
      <p:nvGrpSpPr>
        <p:cNvPr id="1" name="Shape 31"/>
        <p:cNvGrpSpPr/>
        <p:nvPr/>
      </p:nvGrpSpPr>
      <p:grpSpPr>
        <a:xfrm>
          <a:off x="0" y="0"/>
          <a:ext cx="0" cy="0"/>
          <a:chOff x="0" y="0"/>
          <a:chExt cx="0" cy="0"/>
        </a:xfrm>
      </p:grpSpPr>
      <p:sp>
        <p:nvSpPr>
          <p:cNvPr id="32" name="Google Shape;32;p11"/>
          <p:cNvSpPr txBox="1">
            <a:spLocks noGrp="1"/>
          </p:cNvSpPr>
          <p:nvPr>
            <p:ph type="title"/>
          </p:nvPr>
        </p:nvSpPr>
        <p:spPr>
          <a:xfrm>
            <a:off x="765025" y="1301360"/>
            <a:ext cx="9612971" cy="2852737"/>
          </a:xfrm>
          <a:prstGeom prst="rect">
            <a:avLst/>
          </a:prstGeom>
          <a:noFill/>
          <a:ln>
            <a:noFill/>
          </a:ln>
        </p:spPr>
        <p:txBody>
          <a:bodyPr spcFirstLastPara="1" wrap="square" lIns="91425" tIns="45700" rIns="91425" bIns="45700" anchor="b" anchorCtr="0">
            <a:normAutofit/>
          </a:bodyPr>
          <a:lstStyle>
            <a:lvl1pPr lvl="0" algn="r">
              <a:lnSpc>
                <a:spcPct val="89000"/>
              </a:lnSpc>
              <a:spcBef>
                <a:spcPts val="0"/>
              </a:spcBef>
              <a:spcAft>
                <a:spcPts val="0"/>
              </a:spcAft>
              <a:buClr>
                <a:schemeClr val="lt2"/>
              </a:buClr>
              <a:buSzPts val="7200"/>
              <a:buFont typeface="Libre Franklin"/>
              <a:buNone/>
              <a:defRPr sz="7200" cap="none">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1"/>
          <p:cNvSpPr txBox="1">
            <a:spLocks noGrp="1"/>
          </p:cNvSpPr>
          <p:nvPr>
            <p:ph type="body" idx="1"/>
          </p:nvPr>
        </p:nvSpPr>
        <p:spPr>
          <a:xfrm>
            <a:off x="765025" y="4216328"/>
            <a:ext cx="9612971" cy="1143324"/>
          </a:xfrm>
          <a:prstGeom prst="rect">
            <a:avLst/>
          </a:prstGeom>
          <a:noFill/>
          <a:ln>
            <a:noFill/>
          </a:ln>
        </p:spPr>
        <p:txBody>
          <a:bodyPr spcFirstLastPara="1" wrap="square" lIns="91425" tIns="45700" rIns="91425" bIns="45700" anchor="t" anchorCtr="0">
            <a:normAutofit/>
          </a:bodyPr>
          <a:lstStyle>
            <a:lvl1pPr marL="457200" lvl="0" indent="-228600" algn="r">
              <a:lnSpc>
                <a:spcPct val="112000"/>
              </a:lnSpc>
              <a:spcBef>
                <a:spcPts val="0"/>
              </a:spcBef>
              <a:spcAft>
                <a:spcPts val="0"/>
              </a:spcAft>
              <a:buClr>
                <a:schemeClr val="lt2"/>
              </a:buClr>
              <a:buSzPts val="2400"/>
              <a:buNone/>
              <a:defRPr sz="2400">
                <a:solidFill>
                  <a:schemeClr val="lt2"/>
                </a:solidFill>
              </a:defRPr>
            </a:lvl1pPr>
            <a:lvl2pPr marL="914400" lvl="1" indent="-228600" algn="l">
              <a:lnSpc>
                <a:spcPct val="94000"/>
              </a:lnSpc>
              <a:spcBef>
                <a:spcPts val="500"/>
              </a:spcBef>
              <a:spcAft>
                <a:spcPts val="0"/>
              </a:spcAft>
              <a:buClr>
                <a:schemeClr val="lt1"/>
              </a:buClr>
              <a:buSzPts val="2000"/>
              <a:buNone/>
              <a:defRPr sz="2000">
                <a:solidFill>
                  <a:schemeClr val="lt1"/>
                </a:solidFill>
              </a:defRPr>
            </a:lvl2pPr>
            <a:lvl3pPr marL="1371600" lvl="2" indent="-228600" algn="l">
              <a:lnSpc>
                <a:spcPct val="94000"/>
              </a:lnSpc>
              <a:spcBef>
                <a:spcPts val="500"/>
              </a:spcBef>
              <a:spcAft>
                <a:spcPts val="0"/>
              </a:spcAft>
              <a:buClr>
                <a:schemeClr val="lt1"/>
              </a:buClr>
              <a:buSzPts val="1800"/>
              <a:buNone/>
              <a:defRPr sz="1800">
                <a:solidFill>
                  <a:schemeClr val="lt1"/>
                </a:solidFill>
              </a:defRPr>
            </a:lvl3pPr>
            <a:lvl4pPr marL="1828800" lvl="3" indent="-228600" algn="l">
              <a:lnSpc>
                <a:spcPct val="94000"/>
              </a:lnSpc>
              <a:spcBef>
                <a:spcPts val="500"/>
              </a:spcBef>
              <a:spcAft>
                <a:spcPts val="0"/>
              </a:spcAft>
              <a:buClr>
                <a:schemeClr val="lt1"/>
              </a:buClr>
              <a:buSzPts val="1600"/>
              <a:buNone/>
              <a:defRPr sz="1600">
                <a:solidFill>
                  <a:schemeClr val="lt1"/>
                </a:solidFill>
              </a:defRPr>
            </a:lvl4pPr>
            <a:lvl5pPr marL="2286000" lvl="4" indent="-228600" algn="l">
              <a:lnSpc>
                <a:spcPct val="94000"/>
              </a:lnSpc>
              <a:spcBef>
                <a:spcPts val="500"/>
              </a:spcBef>
              <a:spcAft>
                <a:spcPts val="0"/>
              </a:spcAft>
              <a:buClr>
                <a:schemeClr val="lt1"/>
              </a:buClr>
              <a:buSzPts val="1600"/>
              <a:buNone/>
              <a:defRPr sz="1600">
                <a:solidFill>
                  <a:schemeClr val="lt1"/>
                </a:solidFill>
              </a:defRPr>
            </a:lvl5pPr>
            <a:lvl6pPr marL="2743200" lvl="5" indent="-228600" algn="l">
              <a:lnSpc>
                <a:spcPct val="94000"/>
              </a:lnSpc>
              <a:spcBef>
                <a:spcPts val="500"/>
              </a:spcBef>
              <a:spcAft>
                <a:spcPts val="0"/>
              </a:spcAft>
              <a:buClr>
                <a:schemeClr val="lt1"/>
              </a:buClr>
              <a:buSzPts val="1600"/>
              <a:buNone/>
              <a:defRPr sz="1600">
                <a:solidFill>
                  <a:schemeClr val="lt1"/>
                </a:solidFill>
              </a:defRPr>
            </a:lvl6pPr>
            <a:lvl7pPr marL="3200400" lvl="6" indent="-228600" algn="l">
              <a:lnSpc>
                <a:spcPct val="94000"/>
              </a:lnSpc>
              <a:spcBef>
                <a:spcPts val="500"/>
              </a:spcBef>
              <a:spcAft>
                <a:spcPts val="0"/>
              </a:spcAft>
              <a:buClr>
                <a:schemeClr val="lt1"/>
              </a:buClr>
              <a:buSzPts val="1600"/>
              <a:buNone/>
              <a:defRPr sz="1600">
                <a:solidFill>
                  <a:schemeClr val="lt1"/>
                </a:solidFill>
              </a:defRPr>
            </a:lvl7pPr>
            <a:lvl8pPr marL="3657600" lvl="7" indent="-228600" algn="l">
              <a:lnSpc>
                <a:spcPct val="94000"/>
              </a:lnSpc>
              <a:spcBef>
                <a:spcPts val="500"/>
              </a:spcBef>
              <a:spcAft>
                <a:spcPts val="0"/>
              </a:spcAft>
              <a:buClr>
                <a:schemeClr val="lt1"/>
              </a:buClr>
              <a:buSzPts val="1600"/>
              <a:buNone/>
              <a:defRPr sz="1600">
                <a:solidFill>
                  <a:schemeClr val="lt1"/>
                </a:solidFill>
              </a:defRPr>
            </a:lvl8pPr>
            <a:lvl9pPr marL="4114800" lvl="8" indent="-228600" algn="l">
              <a:lnSpc>
                <a:spcPct val="94000"/>
              </a:lnSpc>
              <a:spcBef>
                <a:spcPts val="500"/>
              </a:spcBef>
              <a:spcAft>
                <a:spcPts val="200"/>
              </a:spcAft>
              <a:buClr>
                <a:schemeClr val="lt1"/>
              </a:buClr>
              <a:buSzPts val="1600"/>
              <a:buNone/>
              <a:defRPr sz="1600">
                <a:solidFill>
                  <a:schemeClr val="lt1"/>
                </a:solidFill>
              </a:defRPr>
            </a:lvl9pPr>
          </a:lstStyle>
          <a:p>
            <a:endParaRPr/>
          </a:p>
        </p:txBody>
      </p:sp>
      <p:sp>
        <p:nvSpPr>
          <p:cNvPr id="34" name="Google Shape;34;p11"/>
          <p:cNvSpPr txBox="1">
            <a:spLocks noGrp="1"/>
          </p:cNvSpPr>
          <p:nvPr>
            <p:ph type="dt" idx="10"/>
          </p:nvPr>
        </p:nvSpPr>
        <p:spPr>
          <a:xfrm>
            <a:off x="738908" y="6453386"/>
            <a:ext cx="1622409"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1"/>
          <p:cNvSpPr txBox="1">
            <a:spLocks noGrp="1"/>
          </p:cNvSpPr>
          <p:nvPr>
            <p:ph type="ftr" idx="11"/>
          </p:nvPr>
        </p:nvSpPr>
        <p:spPr>
          <a:xfrm>
            <a:off x="2584312" y="6453386"/>
            <a:ext cx="7023377" cy="404614"/>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solidFill>
                  <a:schemeClr val="lt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1"/>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37" name="Google Shape;37;p11" title="Crop Mark"/>
          <p:cNvSpPr/>
          <p:nvPr/>
        </p:nvSpPr>
        <p:spPr>
          <a:xfrm>
            <a:off x="8151962" y="1685652"/>
            <a:ext cx="3275013" cy="4408488"/>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lt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1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2"/>
          <p:cNvSpPr txBox="1">
            <a:spLocks noGrp="1"/>
          </p:cNvSpPr>
          <p:nvPr>
            <p:ph type="body" idx="1"/>
          </p:nvPr>
        </p:nvSpPr>
        <p:spPr>
          <a:xfrm>
            <a:off x="1371600"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1" name="Google Shape;41;p12"/>
          <p:cNvSpPr txBox="1">
            <a:spLocks noGrp="1"/>
          </p:cNvSpPr>
          <p:nvPr>
            <p:ph type="body" idx="2"/>
          </p:nvPr>
        </p:nvSpPr>
        <p:spPr>
          <a:xfrm>
            <a:off x="6525403"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2" name="Google Shape;42;p12"/>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2"/>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2"/>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13"/>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3"/>
          <p:cNvSpPr txBox="1">
            <a:spLocks noGrp="1"/>
          </p:cNvSpPr>
          <p:nvPr>
            <p:ph type="body" idx="1"/>
          </p:nvPr>
        </p:nvSpPr>
        <p:spPr>
          <a:xfrm>
            <a:off x="1371600"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8" name="Google Shape;48;p13"/>
          <p:cNvSpPr txBox="1">
            <a:spLocks noGrp="1"/>
          </p:cNvSpPr>
          <p:nvPr>
            <p:ph type="body" idx="2"/>
          </p:nvPr>
        </p:nvSpPr>
        <p:spPr>
          <a:xfrm>
            <a:off x="1371600"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9" name="Google Shape;49;p13"/>
          <p:cNvSpPr txBox="1">
            <a:spLocks noGrp="1"/>
          </p:cNvSpPr>
          <p:nvPr>
            <p:ph type="body" idx="3"/>
          </p:nvPr>
        </p:nvSpPr>
        <p:spPr>
          <a:xfrm>
            <a:off x="6525014"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50" name="Google Shape;50;p13"/>
          <p:cNvSpPr txBox="1">
            <a:spLocks noGrp="1"/>
          </p:cNvSpPr>
          <p:nvPr>
            <p:ph type="body" idx="4"/>
          </p:nvPr>
        </p:nvSpPr>
        <p:spPr>
          <a:xfrm>
            <a:off x="6525014"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51" name="Google Shape;51;p13"/>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4"/>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4"/>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4"/>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9"/>
        <p:cNvGrpSpPr/>
        <p:nvPr/>
      </p:nvGrpSpPr>
      <p:grpSpPr>
        <a:xfrm>
          <a:off x="0" y="0"/>
          <a:ext cx="0" cy="0"/>
          <a:chOff x="0" y="0"/>
          <a:chExt cx="0" cy="0"/>
        </a:xfrm>
      </p:grpSpPr>
      <p:sp>
        <p:nvSpPr>
          <p:cNvPr id="60" name="Google Shape;60;p15"/>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5"/>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5"/>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3"/>
        <p:cNvGrpSpPr/>
        <p:nvPr/>
      </p:nvGrpSpPr>
      <p:grpSpPr>
        <a:xfrm>
          <a:off x="0" y="0"/>
          <a:ext cx="0" cy="0"/>
          <a:chOff x="0" y="0"/>
          <a:chExt cx="0" cy="0"/>
        </a:xfrm>
      </p:grpSpPr>
      <p:sp>
        <p:nvSpPr>
          <p:cNvPr id="64" name="Google Shape;64;p16"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p16"/>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Autofit/>
          </a:bodyPr>
          <a:lstStyle>
            <a:lvl1pPr lvl="0" algn="l">
              <a:lnSpc>
                <a:spcPct val="84000"/>
              </a:lnSpc>
              <a:spcBef>
                <a:spcPts val="0"/>
              </a:spcBef>
              <a:spcAft>
                <a:spcPts val="0"/>
              </a:spcAft>
              <a:buClr>
                <a:schemeClr val="dk2"/>
              </a:buClr>
              <a:buSzPts val="4800"/>
              <a:buFont typeface="Libre Franklin"/>
              <a:buNone/>
              <a:defRPr sz="4800">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6"/>
          <p:cNvSpPr txBox="1">
            <a:spLocks noGrp="1"/>
          </p:cNvSpPr>
          <p:nvPr>
            <p:ph type="body" idx="1"/>
          </p:nvPr>
        </p:nvSpPr>
        <p:spPr>
          <a:xfrm>
            <a:off x="6256020" y="685801"/>
            <a:ext cx="5212080" cy="5175250"/>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sz="2000"/>
            </a:lvl1pPr>
            <a:lvl2pPr marL="914400" lvl="1" indent="-355600" algn="l">
              <a:lnSpc>
                <a:spcPct val="94000"/>
              </a:lnSpc>
              <a:spcBef>
                <a:spcPts val="500"/>
              </a:spcBef>
              <a:spcAft>
                <a:spcPts val="0"/>
              </a:spcAft>
              <a:buClr>
                <a:schemeClr val="dk2"/>
              </a:buClr>
              <a:buSzPts val="2000"/>
              <a:buChar char="–"/>
              <a:defRPr sz="2000"/>
            </a:lvl2pPr>
            <a:lvl3pPr marL="1371600" lvl="2" indent="-342900" algn="l">
              <a:lnSpc>
                <a:spcPct val="94000"/>
              </a:lnSpc>
              <a:spcBef>
                <a:spcPts val="500"/>
              </a:spcBef>
              <a:spcAft>
                <a:spcPts val="0"/>
              </a:spcAft>
              <a:buClr>
                <a:schemeClr val="dk2"/>
              </a:buClr>
              <a:buSzPts val="1800"/>
              <a:buChar char="■"/>
              <a:defRPr sz="1800"/>
            </a:lvl3pPr>
            <a:lvl4pPr marL="1828800" lvl="3" indent="-342900" algn="l">
              <a:lnSpc>
                <a:spcPct val="94000"/>
              </a:lnSpc>
              <a:spcBef>
                <a:spcPts val="500"/>
              </a:spcBef>
              <a:spcAft>
                <a:spcPts val="0"/>
              </a:spcAft>
              <a:buClr>
                <a:schemeClr val="dk2"/>
              </a:buClr>
              <a:buSzPts val="1800"/>
              <a:buChar char="–"/>
              <a:defRPr sz="1800"/>
            </a:lvl4pPr>
            <a:lvl5pPr marL="2286000" lvl="4" indent="-330200" algn="l">
              <a:lnSpc>
                <a:spcPct val="94000"/>
              </a:lnSpc>
              <a:spcBef>
                <a:spcPts val="500"/>
              </a:spcBef>
              <a:spcAft>
                <a:spcPts val="0"/>
              </a:spcAft>
              <a:buClr>
                <a:schemeClr val="dk2"/>
              </a:buClr>
              <a:buSzPts val="1600"/>
              <a:buChar char="■"/>
              <a:defRPr sz="1600"/>
            </a:lvl5pPr>
            <a:lvl6pPr marL="2743200" lvl="5" indent="-330200" algn="l">
              <a:lnSpc>
                <a:spcPct val="94000"/>
              </a:lnSpc>
              <a:spcBef>
                <a:spcPts val="500"/>
              </a:spcBef>
              <a:spcAft>
                <a:spcPts val="0"/>
              </a:spcAft>
              <a:buClr>
                <a:schemeClr val="dk2"/>
              </a:buClr>
              <a:buSzPts val="1600"/>
              <a:buChar char="–"/>
              <a:defRPr sz="1600"/>
            </a:lvl6pPr>
            <a:lvl7pPr marL="3200400" lvl="6" indent="-330200" algn="l">
              <a:lnSpc>
                <a:spcPct val="94000"/>
              </a:lnSpc>
              <a:spcBef>
                <a:spcPts val="500"/>
              </a:spcBef>
              <a:spcAft>
                <a:spcPts val="0"/>
              </a:spcAft>
              <a:buClr>
                <a:schemeClr val="dk2"/>
              </a:buClr>
              <a:buSzPts val="1600"/>
              <a:buChar char="■"/>
              <a:defRPr sz="1600"/>
            </a:lvl7pPr>
            <a:lvl8pPr marL="3657600" lvl="7" indent="-330200" algn="l">
              <a:lnSpc>
                <a:spcPct val="94000"/>
              </a:lnSpc>
              <a:spcBef>
                <a:spcPts val="500"/>
              </a:spcBef>
              <a:spcAft>
                <a:spcPts val="0"/>
              </a:spcAft>
              <a:buClr>
                <a:schemeClr val="dk2"/>
              </a:buClr>
              <a:buSzPts val="1600"/>
              <a:buChar char="–"/>
              <a:defRPr sz="1600"/>
            </a:lvl8pPr>
            <a:lvl9pPr marL="4114800" lvl="8" indent="-330200" algn="l">
              <a:lnSpc>
                <a:spcPct val="94000"/>
              </a:lnSpc>
              <a:spcBef>
                <a:spcPts val="500"/>
              </a:spcBef>
              <a:spcAft>
                <a:spcPts val="200"/>
              </a:spcAft>
              <a:buClr>
                <a:schemeClr val="dk2"/>
              </a:buClr>
              <a:buSzPts val="1600"/>
              <a:buChar char="■"/>
              <a:defRPr sz="1600"/>
            </a:lvl9pPr>
          </a:lstStyle>
          <a:p>
            <a:endParaRPr/>
          </a:p>
        </p:txBody>
      </p:sp>
      <p:sp>
        <p:nvSpPr>
          <p:cNvPr id="67" name="Google Shape;67;p16"/>
          <p:cNvSpPr txBox="1">
            <a:spLocks noGrp="1"/>
          </p:cNvSpPr>
          <p:nvPr>
            <p:ph type="body" idx="2"/>
          </p:nvPr>
        </p:nvSpPr>
        <p:spPr>
          <a:xfrm>
            <a:off x="723900" y="2856344"/>
            <a:ext cx="3855720" cy="3011056"/>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68" name="Google Shape;68;p16"/>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6"/>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6"/>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71" name="Google Shape;71;p16"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2"/>
        <p:cNvGrpSpPr/>
        <p:nvPr/>
      </p:nvGrpSpPr>
      <p:grpSpPr>
        <a:xfrm>
          <a:off x="0" y="0"/>
          <a:ext cx="0" cy="0"/>
          <a:chOff x="0" y="0"/>
          <a:chExt cx="0" cy="0"/>
        </a:xfrm>
      </p:grpSpPr>
      <p:sp>
        <p:nvSpPr>
          <p:cNvPr id="73" name="Google Shape;73;p17"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17"/>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rmAutofit/>
          </a:bodyPr>
          <a:lstStyle>
            <a:lvl1pPr lvl="0" algn="l">
              <a:lnSpc>
                <a:spcPct val="84000"/>
              </a:lnSpc>
              <a:spcBef>
                <a:spcPts val="0"/>
              </a:spcBef>
              <a:spcAft>
                <a:spcPts val="0"/>
              </a:spcAft>
              <a:buClr>
                <a:schemeClr val="dk2"/>
              </a:buClr>
              <a:buSzPts val="4800"/>
              <a:buFont typeface="Libre Franklin"/>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7"/>
          <p:cNvSpPr>
            <a:spLocks noGrp="1"/>
          </p:cNvSpPr>
          <p:nvPr>
            <p:ph type="pic" idx="2"/>
          </p:nvPr>
        </p:nvSpPr>
        <p:spPr>
          <a:xfrm>
            <a:off x="5532120" y="0"/>
            <a:ext cx="6659880" cy="6857999"/>
          </a:xfrm>
          <a:prstGeom prst="rect">
            <a:avLst/>
          </a:prstGeom>
          <a:noFill/>
          <a:ln>
            <a:noFill/>
          </a:ln>
        </p:spPr>
        <p:txBody>
          <a:bodyPr spcFirstLastPara="1" wrap="square" lIns="91425" tIns="45700" rIns="91425" bIns="45700" anchor="t" anchorCtr="0">
            <a:normAutofit/>
          </a:bodyPr>
          <a:lstStyle>
            <a:lvl1pPr marR="0" lvl="0" algn="l" rtl="0">
              <a:lnSpc>
                <a:spcPct val="94000"/>
              </a:lnSpc>
              <a:spcBef>
                <a:spcPts val="10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1pPr>
            <a:lvl2pPr marR="0" lvl="1"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2pPr>
            <a:lvl3pPr marR="0" lvl="2"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3pPr>
            <a:lvl4pPr marR="0" lvl="3"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4pPr>
            <a:lvl5pPr marR="0" lvl="4"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5pPr>
            <a:lvl6pPr marR="0" lvl="5"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6pPr>
            <a:lvl7pPr marR="0" lvl="6"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7pPr>
            <a:lvl8pPr marR="0" lvl="7"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8pPr>
            <a:lvl9pPr marR="0" lvl="8" algn="l" rtl="0">
              <a:lnSpc>
                <a:spcPct val="94000"/>
              </a:lnSpc>
              <a:spcBef>
                <a:spcPts val="500"/>
              </a:spcBef>
              <a:spcAft>
                <a:spcPts val="20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9pPr>
          </a:lstStyle>
          <a:p>
            <a:endParaRPr/>
          </a:p>
        </p:txBody>
      </p:sp>
      <p:sp>
        <p:nvSpPr>
          <p:cNvPr id="76" name="Google Shape;76;p17"/>
          <p:cNvSpPr txBox="1">
            <a:spLocks noGrp="1"/>
          </p:cNvSpPr>
          <p:nvPr>
            <p:ph type="body" idx="1"/>
          </p:nvPr>
        </p:nvSpPr>
        <p:spPr>
          <a:xfrm>
            <a:off x="723900" y="2855968"/>
            <a:ext cx="3855720" cy="3011432"/>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77" name="Google Shape;77;p17"/>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80" name="Google Shape;80;p17"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8"/>
          <p:cNvSpPr txBox="1">
            <a:spLocks noGrp="1"/>
          </p:cNvSpPr>
          <p:nvPr>
            <p:ph type="body" idx="1"/>
          </p:nvPr>
        </p:nvSpPr>
        <p:spPr>
          <a:xfrm rot="5400000">
            <a:off x="4386262" y="-719138"/>
            <a:ext cx="3571875" cy="96012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4" name="Google Shape;84;p1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19"/>
          <p:cNvSpPr txBox="1">
            <a:spLocks noGrp="1"/>
          </p:cNvSpPr>
          <p:nvPr>
            <p:ph type="title"/>
          </p:nvPr>
        </p:nvSpPr>
        <p:spPr>
          <a:xfrm rot="5400000">
            <a:off x="7757822" y="2462895"/>
            <a:ext cx="5243244" cy="1565766"/>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9"/>
          <p:cNvSpPr txBox="1">
            <a:spLocks noGrp="1"/>
          </p:cNvSpPr>
          <p:nvPr>
            <p:ph type="body" idx="1"/>
          </p:nvPr>
        </p:nvSpPr>
        <p:spPr>
          <a:xfrm rot="5400000">
            <a:off x="2839798" y="-844042"/>
            <a:ext cx="5243244" cy="8179641"/>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90" name="Google Shape;90;p19"/>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9"/>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9"/>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marR="0" lvl="0" algn="l" rtl="0">
              <a:lnSpc>
                <a:spcPct val="89000"/>
              </a:lnSpc>
              <a:spcBef>
                <a:spcPts val="0"/>
              </a:spcBef>
              <a:spcAft>
                <a:spcPts val="0"/>
              </a:spcAft>
              <a:buClr>
                <a:schemeClr val="dk2"/>
              </a:buClr>
              <a:buSzPts val="4400"/>
              <a:buFont typeface="Libre Franklin"/>
              <a:buNone/>
              <a:defRPr sz="44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8"/>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4000"/>
              </a:lnSpc>
              <a:spcBef>
                <a:spcPts val="1000"/>
              </a:spcBef>
              <a:spcAft>
                <a:spcPts val="0"/>
              </a:spcAft>
              <a:buClr>
                <a:schemeClr val="dk2"/>
              </a:buClr>
              <a:buSzPts val="2000"/>
              <a:buFont typeface="Libre Franklin"/>
              <a:buChar char="■"/>
              <a:defRPr sz="2000" b="0" i="0" u="none" strike="noStrike" cap="none">
                <a:solidFill>
                  <a:schemeClr val="dk2"/>
                </a:solidFill>
                <a:latin typeface="Libre Franklin"/>
                <a:ea typeface="Libre Franklin"/>
                <a:cs typeface="Libre Franklin"/>
                <a:sym typeface="Libre Franklin"/>
              </a:defRPr>
            </a:lvl1pPr>
            <a:lvl2pPr marL="914400" marR="0" lvl="1" indent="-355600" algn="l" rtl="0">
              <a:lnSpc>
                <a:spcPct val="94000"/>
              </a:lnSpc>
              <a:spcBef>
                <a:spcPts val="500"/>
              </a:spcBef>
              <a:spcAft>
                <a:spcPts val="0"/>
              </a:spcAft>
              <a:buClr>
                <a:schemeClr val="dk2"/>
              </a:buClr>
              <a:buSzPts val="2000"/>
              <a:buFont typeface="Libre Franklin"/>
              <a:buChar char="–"/>
              <a:defRPr sz="2000" b="0" i="1" u="none" strike="noStrike" cap="none">
                <a:solidFill>
                  <a:schemeClr val="dk2"/>
                </a:solidFill>
                <a:latin typeface="Libre Franklin"/>
                <a:ea typeface="Libre Franklin"/>
                <a:cs typeface="Libre Franklin"/>
                <a:sym typeface="Libre Franklin"/>
              </a:defRPr>
            </a:lvl2pPr>
            <a:lvl3pPr marL="1371600" marR="0" lvl="2" indent="-342900" algn="l" rtl="0">
              <a:lnSpc>
                <a:spcPct val="94000"/>
              </a:lnSpc>
              <a:spcBef>
                <a:spcPts val="500"/>
              </a:spcBef>
              <a:spcAft>
                <a:spcPts val="0"/>
              </a:spcAft>
              <a:buClr>
                <a:schemeClr val="dk2"/>
              </a:buClr>
              <a:buSzPts val="1800"/>
              <a:buFont typeface="Libre Franklin"/>
              <a:buChar char="■"/>
              <a:defRPr sz="1800" b="0" i="0" u="none" strike="noStrike" cap="none">
                <a:solidFill>
                  <a:schemeClr val="dk2"/>
                </a:solidFill>
                <a:latin typeface="Libre Franklin"/>
                <a:ea typeface="Libre Franklin"/>
                <a:cs typeface="Libre Franklin"/>
                <a:sym typeface="Libre Franklin"/>
              </a:defRPr>
            </a:lvl3pPr>
            <a:lvl4pPr marL="1828800" marR="0" lvl="3" indent="-342900" algn="l" rtl="0">
              <a:lnSpc>
                <a:spcPct val="94000"/>
              </a:lnSpc>
              <a:spcBef>
                <a:spcPts val="500"/>
              </a:spcBef>
              <a:spcAft>
                <a:spcPts val="0"/>
              </a:spcAft>
              <a:buClr>
                <a:schemeClr val="dk2"/>
              </a:buClr>
              <a:buSzPts val="1800"/>
              <a:buFont typeface="Libre Franklin"/>
              <a:buChar char="–"/>
              <a:defRPr sz="1800" b="0" i="1" u="none" strike="noStrike" cap="none">
                <a:solidFill>
                  <a:schemeClr val="dk2"/>
                </a:solidFill>
                <a:latin typeface="Libre Franklin"/>
                <a:ea typeface="Libre Franklin"/>
                <a:cs typeface="Libre Franklin"/>
                <a:sym typeface="Libre Franklin"/>
              </a:defRPr>
            </a:lvl4pPr>
            <a:lvl5pPr marL="2286000" marR="0" lvl="4" indent="-330200" algn="l" rtl="0">
              <a:lnSpc>
                <a:spcPct val="94000"/>
              </a:lnSpc>
              <a:spcBef>
                <a:spcPts val="500"/>
              </a:spcBef>
              <a:spcAft>
                <a:spcPts val="0"/>
              </a:spcAft>
              <a:buClr>
                <a:schemeClr val="dk2"/>
              </a:buClr>
              <a:buSzPts val="1600"/>
              <a:buFont typeface="Libre Franklin"/>
              <a:buChar char="■"/>
              <a:defRPr sz="1600" b="0" i="0" u="none" strike="noStrike" cap="none">
                <a:solidFill>
                  <a:schemeClr val="dk2"/>
                </a:solidFill>
                <a:latin typeface="Libre Franklin"/>
                <a:ea typeface="Libre Franklin"/>
                <a:cs typeface="Libre Franklin"/>
                <a:sym typeface="Libre Franklin"/>
              </a:defRPr>
            </a:lvl5pPr>
            <a:lvl6pPr marL="2743200" marR="0" lvl="5" indent="-330200" algn="l" rtl="0">
              <a:lnSpc>
                <a:spcPct val="94000"/>
              </a:lnSpc>
              <a:spcBef>
                <a:spcPts val="500"/>
              </a:spcBef>
              <a:spcAft>
                <a:spcPts val="0"/>
              </a:spcAft>
              <a:buClr>
                <a:schemeClr val="dk2"/>
              </a:buClr>
              <a:buSzPts val="1600"/>
              <a:buFont typeface="Libre Franklin"/>
              <a:buChar char="–"/>
              <a:defRPr sz="1600" b="0" i="1" u="none" strike="noStrike" cap="none">
                <a:solidFill>
                  <a:schemeClr val="dk2"/>
                </a:solidFill>
                <a:latin typeface="Libre Franklin"/>
                <a:ea typeface="Libre Franklin"/>
                <a:cs typeface="Libre Franklin"/>
                <a:sym typeface="Libre Franklin"/>
              </a:defRPr>
            </a:lvl6pPr>
            <a:lvl7pPr marL="3200400" marR="0" lvl="6" indent="-317500" algn="l" rtl="0">
              <a:lnSpc>
                <a:spcPct val="94000"/>
              </a:lnSpc>
              <a:spcBef>
                <a:spcPts val="500"/>
              </a:spcBef>
              <a:spcAft>
                <a:spcPts val="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7pPr>
            <a:lvl8pPr marL="3657600" marR="0" lvl="7" indent="-317500" algn="l" rtl="0">
              <a:lnSpc>
                <a:spcPct val="94000"/>
              </a:lnSpc>
              <a:spcBef>
                <a:spcPts val="500"/>
              </a:spcBef>
              <a:spcAft>
                <a:spcPts val="0"/>
              </a:spcAft>
              <a:buClr>
                <a:schemeClr val="dk2"/>
              </a:buClr>
              <a:buSzPts val="1400"/>
              <a:buFont typeface="Libre Franklin"/>
              <a:buChar char="–"/>
              <a:defRPr sz="1400" b="0" i="1" u="none" strike="noStrike" cap="none">
                <a:solidFill>
                  <a:schemeClr val="dk2"/>
                </a:solidFill>
                <a:latin typeface="Libre Franklin"/>
                <a:ea typeface="Libre Franklin"/>
                <a:cs typeface="Libre Franklin"/>
                <a:sym typeface="Libre Franklin"/>
              </a:defRPr>
            </a:lvl8pPr>
            <a:lvl9pPr marL="4114800" marR="0" lvl="8" indent="-317500" algn="l" rtl="0">
              <a:lnSpc>
                <a:spcPct val="94000"/>
              </a:lnSpc>
              <a:spcBef>
                <a:spcPts val="500"/>
              </a:spcBef>
              <a:spcAft>
                <a:spcPts val="20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9pPr>
          </a:lstStyle>
          <a:p>
            <a:endParaRPr/>
          </a:p>
        </p:txBody>
      </p:sp>
      <p:sp>
        <p:nvSpPr>
          <p:cNvPr id="12" name="Google Shape;12;p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3" name="Google Shape;13;p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2"/>
                </a:solidFill>
                <a:latin typeface="Libre Franklin"/>
                <a:ea typeface="Libre Franklin"/>
                <a:cs typeface="Libre Franklin"/>
                <a:sym typeface="Libre Franklin"/>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4" name="Google Shape;14;p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8" title="Side bar"/>
          <p:cNvSpPr/>
          <p:nvPr/>
        </p:nvSpPr>
        <p:spPr>
          <a:xfrm>
            <a:off x="478095"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
          <p:cNvSpPr txBox="1">
            <a:spLocks noGrp="1"/>
          </p:cNvSpPr>
          <p:nvPr>
            <p:ph type="ctrTitle"/>
          </p:nvPr>
        </p:nvSpPr>
        <p:spPr>
          <a:xfrm>
            <a:off x="1158242" y="1788454"/>
            <a:ext cx="9866810" cy="2098226"/>
          </a:xfrm>
          <a:prstGeom prst="rect">
            <a:avLst/>
          </a:prstGeom>
          <a:noFill/>
          <a:ln>
            <a:noFill/>
          </a:ln>
        </p:spPr>
        <p:txBody>
          <a:bodyPr spcFirstLastPara="1" wrap="square" lIns="91425" tIns="45700" rIns="91425" bIns="45700" anchor="b" anchorCtr="0">
            <a:noAutofit/>
          </a:bodyPr>
          <a:lstStyle/>
          <a:p>
            <a:pPr marL="0" lvl="0" indent="0" algn="ctr" rtl="0">
              <a:lnSpc>
                <a:spcPct val="89000"/>
              </a:lnSpc>
              <a:spcBef>
                <a:spcPts val="0"/>
              </a:spcBef>
              <a:spcAft>
                <a:spcPts val="0"/>
              </a:spcAft>
              <a:buClr>
                <a:schemeClr val="dk2"/>
              </a:buClr>
              <a:buSzPts val="5400"/>
              <a:buFont typeface="Libre Franklin"/>
              <a:buNone/>
            </a:pPr>
            <a:r>
              <a:rPr lang="en-GB" sz="5400"/>
              <a:t>LI: TO REFLECT ON CRITICAL THINKING STEMS</a:t>
            </a:r>
            <a:endParaRPr/>
          </a:p>
        </p:txBody>
      </p:sp>
      <p:pic>
        <p:nvPicPr>
          <p:cNvPr id="98" name="Google Shape;98;p1" descr="Virtual Illustration Class with Charlie Mackesy | MayDay: Covid-19 Charity  Auction2020 | Sotheby's"/>
          <p:cNvPicPr preferRelativeResize="0"/>
          <p:nvPr/>
        </p:nvPicPr>
        <p:blipFill rotWithShape="1">
          <a:blip r:embed="rId3">
            <a:alphaModFix/>
          </a:blip>
          <a:srcRect/>
          <a:stretch/>
        </p:blipFill>
        <p:spPr>
          <a:xfrm>
            <a:off x="9208008" y="0"/>
            <a:ext cx="2279904" cy="2279904"/>
          </a:xfrm>
          <a:prstGeom prst="rect">
            <a:avLst/>
          </a:prstGeom>
          <a:noFill/>
          <a:ln>
            <a:noFill/>
          </a:ln>
        </p:spPr>
      </p:pic>
      <p:sp>
        <p:nvSpPr>
          <p:cNvPr id="99" name="Google Shape;99;p1"/>
          <p:cNvSpPr txBox="1">
            <a:spLocks noGrp="1"/>
          </p:cNvSpPr>
          <p:nvPr>
            <p:ph type="subTitle" idx="1"/>
          </p:nvPr>
        </p:nvSpPr>
        <p:spPr>
          <a:xfrm>
            <a:off x="1158241" y="4539753"/>
            <a:ext cx="9866810" cy="1086237"/>
          </a:xfrm>
          <a:prstGeom prst="rect">
            <a:avLst/>
          </a:prstGeom>
          <a:noFill/>
          <a:ln>
            <a:noFill/>
          </a:ln>
        </p:spPr>
        <p:txBody>
          <a:bodyPr spcFirstLastPara="1" wrap="square" lIns="91425" tIns="45700" rIns="91425" bIns="45700" anchor="t" anchorCtr="0">
            <a:noAutofit/>
          </a:bodyPr>
          <a:lstStyle/>
          <a:p>
            <a:pPr marL="0" lvl="0" indent="0" algn="ctr" rtl="0">
              <a:lnSpc>
                <a:spcPct val="112000"/>
              </a:lnSpc>
              <a:spcBef>
                <a:spcPts val="0"/>
              </a:spcBef>
              <a:spcAft>
                <a:spcPts val="0"/>
              </a:spcAft>
              <a:buClr>
                <a:schemeClr val="dk2"/>
              </a:buClr>
              <a:buSzPts val="2000"/>
              <a:buNone/>
            </a:pPr>
            <a:r>
              <a:rPr lang="en-GB" sz="2000"/>
              <a:t>Identify the importance of random acts of kindness in the world</a:t>
            </a:r>
            <a:endParaRPr/>
          </a:p>
          <a:p>
            <a:pPr marL="0" lvl="0" indent="0" algn="ctr" rtl="0">
              <a:lnSpc>
                <a:spcPct val="112000"/>
              </a:lnSpc>
              <a:spcBef>
                <a:spcPts val="0"/>
              </a:spcBef>
              <a:spcAft>
                <a:spcPts val="0"/>
              </a:spcAft>
              <a:buClr>
                <a:schemeClr val="dk2"/>
              </a:buClr>
              <a:buSzPts val="2000"/>
              <a:buNone/>
            </a:pPr>
            <a:r>
              <a:rPr lang="en-GB" sz="2000"/>
              <a:t>Discuss why someone would carry out a random act of kindness </a:t>
            </a:r>
            <a:endParaRPr/>
          </a:p>
          <a:p>
            <a:pPr marL="0" lvl="0" indent="0" algn="ctr" rtl="0">
              <a:lnSpc>
                <a:spcPct val="112000"/>
              </a:lnSpc>
              <a:spcBef>
                <a:spcPts val="0"/>
              </a:spcBef>
              <a:spcAft>
                <a:spcPts val="0"/>
              </a:spcAft>
              <a:buClr>
                <a:schemeClr val="dk2"/>
              </a:buClr>
              <a:buSzPts val="2000"/>
              <a:buNone/>
            </a:pPr>
            <a:r>
              <a:rPr lang="en-GB" sz="2000"/>
              <a:t>Reflect on the impact of such acts, especially in the current world situation</a:t>
            </a:r>
            <a:endParaRPr sz="2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Watch the video think about why people are doing this and what impact it has on others.</a:t>
            </a:r>
            <a:endParaRPr sz="3959"/>
          </a:p>
        </p:txBody>
      </p:sp>
      <p:pic>
        <p:nvPicPr>
          <p:cNvPr id="105" name="Google Shape;105;p2"/>
          <p:cNvPicPr preferRelativeResize="0">
            <a:picLocks noGrp="1"/>
          </p:cNvPicPr>
          <p:nvPr>
            <p:ph type="body" idx="1"/>
          </p:nvPr>
        </p:nvPicPr>
        <p:blipFill rotWithShape="1">
          <a:blip r:embed="rId3">
            <a:alphaModFix/>
          </a:blip>
          <a:srcRect/>
          <a:stretch/>
        </p:blipFill>
        <p:spPr>
          <a:xfrm>
            <a:off x="3376748" y="3104062"/>
            <a:ext cx="5741126" cy="3229384"/>
          </a:xfrm>
          <a:prstGeom prst="rect">
            <a:avLst/>
          </a:prstGeom>
          <a:noFill/>
          <a:ln>
            <a:noFill/>
          </a:ln>
        </p:spPr>
      </p:pic>
      <p:pic>
        <p:nvPicPr>
          <p:cNvPr id="106" name="Google Shape;106;p2" descr="Virtual Illustration Class with Charlie Mackesy | MayDay: Covid-19 Charity  Auction2020 | Sotheby's"/>
          <p:cNvPicPr preferRelativeResize="0"/>
          <p:nvPr/>
        </p:nvPicPr>
        <p:blipFill rotWithShape="1">
          <a:blip r:embed="rId4">
            <a:alphaModFix/>
          </a:blip>
          <a:srcRect/>
          <a:stretch/>
        </p:blipFill>
        <p:spPr>
          <a:xfrm>
            <a:off x="10259568" y="4578096"/>
            <a:ext cx="2279904" cy="227990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3"/>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You have question stems on the next few pages. Look through these stems and think carefully about how you would answer them appropriately.</a:t>
            </a:r>
            <a:br>
              <a:rPr lang="en-GB" sz="3959"/>
            </a:br>
            <a:br>
              <a:rPr lang="en-GB" sz="3959"/>
            </a:br>
            <a:endParaRPr sz="3959"/>
          </a:p>
        </p:txBody>
      </p:sp>
      <p:sp>
        <p:nvSpPr>
          <p:cNvPr id="112" name="Google Shape;112;p3"/>
          <p:cNvSpPr txBox="1">
            <a:spLocks noGrp="1"/>
          </p:cNvSpPr>
          <p:nvPr>
            <p:ph type="body" idx="1"/>
          </p:nvPr>
        </p:nvSpPr>
        <p:spPr>
          <a:xfrm>
            <a:off x="1371600" y="3143794"/>
            <a:ext cx="9601200" cy="2723606"/>
          </a:xfrm>
          <a:prstGeom prst="rect">
            <a:avLst/>
          </a:prstGeom>
          <a:noFill/>
          <a:ln>
            <a:noFill/>
          </a:ln>
        </p:spPr>
        <p:txBody>
          <a:bodyPr spcFirstLastPara="1" wrap="square" lIns="91425" tIns="45700" rIns="91425" bIns="45700" anchor="t" anchorCtr="0">
            <a:normAutofit/>
          </a:bodyPr>
          <a:lstStyle/>
          <a:p>
            <a:pPr marL="384048" lvl="0" indent="-384048" algn="l" rtl="0">
              <a:lnSpc>
                <a:spcPct val="94000"/>
              </a:lnSpc>
              <a:spcBef>
                <a:spcPts val="0"/>
              </a:spcBef>
              <a:spcAft>
                <a:spcPts val="0"/>
              </a:spcAft>
              <a:buClr>
                <a:srgbClr val="FF0000"/>
              </a:buClr>
              <a:buSzPts val="2000"/>
              <a:buChar char="■"/>
            </a:pPr>
            <a:r>
              <a:rPr lang="en-GB">
                <a:solidFill>
                  <a:srgbClr val="FF0000"/>
                </a:solidFill>
                <a:latin typeface="Century Gothic"/>
                <a:ea typeface="Century Gothic"/>
                <a:cs typeface="Century Gothic"/>
                <a:sym typeface="Century Gothic"/>
              </a:rPr>
              <a:t>“Why are people influenced by this?”</a:t>
            </a:r>
            <a:endParaRPr/>
          </a:p>
          <a:p>
            <a:pPr marL="384048" lvl="0" indent="-257048" algn="l" rtl="0">
              <a:lnSpc>
                <a:spcPct val="94000"/>
              </a:lnSpc>
              <a:spcBef>
                <a:spcPts val="1200"/>
              </a:spcBef>
              <a:spcAft>
                <a:spcPts val="0"/>
              </a:spcAft>
              <a:buClr>
                <a:schemeClr val="dk2"/>
              </a:buClr>
              <a:buSzPts val="2000"/>
              <a:buNone/>
            </a:pPr>
            <a:endParaRPr>
              <a:solidFill>
                <a:srgbClr val="FF0000"/>
              </a:solidFill>
              <a:latin typeface="Century Gothic"/>
              <a:ea typeface="Century Gothic"/>
              <a:cs typeface="Century Gothic"/>
              <a:sym typeface="Century Gothic"/>
            </a:endParaRPr>
          </a:p>
          <a:p>
            <a:pPr marL="0" lvl="0" indent="0" algn="l" rtl="0">
              <a:lnSpc>
                <a:spcPct val="94000"/>
              </a:lnSpc>
              <a:spcBef>
                <a:spcPts val="1200"/>
              </a:spcBef>
              <a:spcAft>
                <a:spcPts val="0"/>
              </a:spcAft>
              <a:buClr>
                <a:srgbClr val="0C0C0C"/>
              </a:buClr>
              <a:buSzPts val="2000"/>
              <a:buNone/>
            </a:pPr>
            <a:r>
              <a:rPr lang="en-GB">
                <a:solidFill>
                  <a:srgbClr val="0C0C0C"/>
                </a:solidFill>
              </a:rPr>
              <a:t>People are influenced by these random acts of kindness as they are a way of spreading joy and positivity in the world during these unprecedented times we are living through. Seeing that a small act can bring so much happiness can influence others to participate and carry on the trend to bring happiness in to other people’s lives. </a:t>
            </a:r>
            <a:endParaRPr>
              <a:solidFill>
                <a:srgbClr val="0C0C0C"/>
              </a:solidFill>
            </a:endParaRPr>
          </a:p>
        </p:txBody>
      </p:sp>
      <p:pic>
        <p:nvPicPr>
          <p:cNvPr id="113" name="Google Shape;113;p3" descr="Virtual Illustration Class with Charlie Mackesy | MayDay: Covid-19 Charity  Auction2020 | Sotheby's"/>
          <p:cNvPicPr preferRelativeResize="0"/>
          <p:nvPr/>
        </p:nvPicPr>
        <p:blipFill rotWithShape="1">
          <a:blip r:embed="rId3">
            <a:alphaModFix/>
          </a:blip>
          <a:srcRect/>
          <a:stretch/>
        </p:blipFill>
        <p:spPr>
          <a:xfrm>
            <a:off x="10232136" y="4727448"/>
            <a:ext cx="2279904" cy="227990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In today’s lesson we would like you to create six questions about these Random Acts of Kindness and then answer those questions carefully. Thinking about the way you answer them. Look back at the example we have on here to help you ensure you are completing them well. Use the sentence stems on the next two pages and create one question from each colour. </a:t>
            </a:r>
            <a:endParaRPr sz="3959"/>
          </a:p>
        </p:txBody>
      </p:sp>
      <p:pic>
        <p:nvPicPr>
          <p:cNvPr id="119" name="Google Shape;119;p4" descr="Virtual Illustration Class with Charlie Mackesy | MayDay: Covid-19 Charity  Auction2020 | Sotheby's"/>
          <p:cNvPicPr preferRelativeResize="0"/>
          <p:nvPr/>
        </p:nvPicPr>
        <p:blipFill rotWithShape="1">
          <a:blip r:embed="rId3">
            <a:alphaModFix/>
          </a:blip>
          <a:srcRect/>
          <a:stretch/>
        </p:blipFill>
        <p:spPr>
          <a:xfrm>
            <a:off x="9912096" y="4425696"/>
            <a:ext cx="2279904" cy="227990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5"/>
          <p:cNvPicPr preferRelativeResize="0"/>
          <p:nvPr/>
        </p:nvPicPr>
        <p:blipFill rotWithShape="1">
          <a:blip r:embed="rId3">
            <a:alphaModFix/>
          </a:blip>
          <a:srcRect/>
          <a:stretch/>
        </p:blipFill>
        <p:spPr>
          <a:xfrm>
            <a:off x="801215" y="91440"/>
            <a:ext cx="11287125" cy="5476875"/>
          </a:xfrm>
          <a:prstGeom prst="rect">
            <a:avLst/>
          </a:prstGeom>
          <a:noFill/>
          <a:ln>
            <a:noFill/>
          </a:ln>
        </p:spPr>
      </p:pic>
      <p:pic>
        <p:nvPicPr>
          <p:cNvPr id="125" name="Google Shape;125;p5" descr="Virtual Illustration Class with Charlie Mackesy | MayDay: Covid-19 Charity  Auction2020 | Sotheby's"/>
          <p:cNvPicPr preferRelativeResize="0"/>
          <p:nvPr/>
        </p:nvPicPr>
        <p:blipFill rotWithShape="1">
          <a:blip r:embed="rId4">
            <a:alphaModFix/>
          </a:blip>
          <a:srcRect/>
          <a:stretch/>
        </p:blipFill>
        <p:spPr>
          <a:xfrm>
            <a:off x="10259568" y="4841748"/>
            <a:ext cx="2279904" cy="227990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4400"/>
              <a:buFont typeface="Libre Franklin"/>
              <a:buNone/>
            </a:pPr>
            <a:endParaRPr/>
          </a:p>
        </p:txBody>
      </p:sp>
      <p:pic>
        <p:nvPicPr>
          <p:cNvPr id="132" name="Google Shape;132;p6"/>
          <p:cNvPicPr preferRelativeResize="0">
            <a:picLocks noGrp="1"/>
          </p:cNvPicPr>
          <p:nvPr>
            <p:ph type="body" idx="1"/>
          </p:nvPr>
        </p:nvPicPr>
        <p:blipFill rotWithShape="1">
          <a:blip r:embed="rId3">
            <a:alphaModFix/>
          </a:blip>
          <a:srcRect/>
          <a:stretch/>
        </p:blipFill>
        <p:spPr>
          <a:xfrm>
            <a:off x="681277" y="0"/>
            <a:ext cx="11177348" cy="5375366"/>
          </a:xfrm>
          <a:prstGeom prst="rect">
            <a:avLst/>
          </a:prstGeom>
          <a:noFill/>
          <a:ln>
            <a:noFill/>
          </a:ln>
        </p:spPr>
      </p:pic>
      <p:pic>
        <p:nvPicPr>
          <p:cNvPr id="133" name="Google Shape;133;p6" descr="Virtual Illustration Class with Charlie Mackesy | MayDay: Covid-19 Charity  Auction2020 | Sotheby's"/>
          <p:cNvPicPr preferRelativeResize="0"/>
          <p:nvPr/>
        </p:nvPicPr>
        <p:blipFill rotWithShape="1">
          <a:blip r:embed="rId4">
            <a:alphaModFix/>
          </a:blip>
          <a:srcRect/>
          <a:stretch/>
        </p:blipFill>
        <p:spPr>
          <a:xfrm>
            <a:off x="10250424" y="4800600"/>
            <a:ext cx="2279904" cy="227990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7"/>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Finally, answer these two questions to the best of your ability.</a:t>
            </a:r>
            <a:endParaRPr sz="3959"/>
          </a:p>
        </p:txBody>
      </p:sp>
      <p:sp>
        <p:nvSpPr>
          <p:cNvPr id="139" name="Google Shape;139;p7"/>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p>
            <a:pPr marL="384048" lvl="0" indent="-257048" algn="l" rtl="0">
              <a:lnSpc>
                <a:spcPct val="94000"/>
              </a:lnSpc>
              <a:spcBef>
                <a:spcPts val="0"/>
              </a:spcBef>
              <a:spcAft>
                <a:spcPts val="0"/>
              </a:spcAft>
              <a:buClr>
                <a:schemeClr val="dk2"/>
              </a:buClr>
              <a:buSzPts val="2000"/>
              <a:buNone/>
            </a:pPr>
            <a:endParaRPr/>
          </a:p>
          <a:p>
            <a:pPr marL="0" lvl="0" indent="0" algn="l" rtl="0">
              <a:lnSpc>
                <a:spcPct val="100000"/>
              </a:lnSpc>
              <a:spcBef>
                <a:spcPts val="0"/>
              </a:spcBef>
              <a:spcAft>
                <a:spcPts val="0"/>
              </a:spcAft>
              <a:buClr>
                <a:schemeClr val="dk1"/>
              </a:buClr>
              <a:buSzPts val="1100"/>
              <a:buNone/>
            </a:pPr>
            <a:r>
              <a:rPr lang="en-GB" sz="4300" b="1">
                <a:solidFill>
                  <a:schemeClr val="dk1"/>
                </a:solidFill>
                <a:latin typeface="Century Gothic"/>
                <a:ea typeface="Century Gothic"/>
                <a:cs typeface="Century Gothic"/>
                <a:sym typeface="Century Gothic"/>
              </a:rPr>
              <a:t>Why are random acts of kindness important in the world?</a:t>
            </a:r>
            <a:endParaRPr sz="4300" b="1">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endParaRPr sz="4300" b="1">
              <a:solidFill>
                <a:schemeClr val="dk1"/>
              </a:solidFill>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r>
              <a:rPr lang="en-GB" sz="4300" b="1">
                <a:solidFill>
                  <a:schemeClr val="dk1"/>
                </a:solidFill>
                <a:latin typeface="Century Gothic"/>
                <a:ea typeface="Century Gothic"/>
                <a:cs typeface="Century Gothic"/>
                <a:sym typeface="Century Gothic"/>
              </a:rPr>
              <a:t>What are the effects of such acts?</a:t>
            </a:r>
            <a:endParaRPr sz="5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g953987e0d1_0_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Autofit/>
          </a:bodyPr>
          <a:lstStyle/>
          <a:p>
            <a:pPr marL="0" lvl="0" indent="0" algn="l" rtl="0">
              <a:lnSpc>
                <a:spcPct val="89000"/>
              </a:lnSpc>
              <a:spcBef>
                <a:spcPts val="0"/>
              </a:spcBef>
              <a:spcAft>
                <a:spcPts val="0"/>
              </a:spcAft>
              <a:buSzPts val="1800"/>
              <a:buNone/>
            </a:pPr>
            <a:r>
              <a:rPr lang="en-GB"/>
              <a:t>Your completed work will have eight questions answered. Six you have created yourself and the two from the previous slide.</a:t>
            </a:r>
            <a:endParaRPr/>
          </a:p>
        </p:txBody>
      </p:sp>
      <p:sp>
        <p:nvSpPr>
          <p:cNvPr id="146" name="Google Shape;146;g953987e0d1_0_0"/>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Autofit/>
          </a:bodyPr>
          <a:lstStyle/>
          <a:p>
            <a:pPr marL="0" lvl="0" indent="0" algn="l" rtl="0">
              <a:lnSpc>
                <a:spcPct val="94000"/>
              </a:lnSpc>
              <a:spcBef>
                <a:spcPts val="1000"/>
              </a:spcBef>
              <a:spcAft>
                <a:spcPts val="200"/>
              </a:spcAft>
              <a:buSzPts val="1800"/>
              <a:buNone/>
            </a:pPr>
            <a:endParaRPr/>
          </a:p>
        </p:txBody>
      </p:sp>
    </p:spTree>
  </p:cSld>
  <p:clrMapOvr>
    <a:masterClrMapping/>
  </p:clrMapOvr>
</p:sld>
</file>

<file path=ppt/theme/theme1.xml><?xml version="1.0" encoding="utf-8"?>
<a:theme xmlns:a="http://schemas.openxmlformats.org/drawingml/2006/main" name="Crop">
  <a:themeElements>
    <a:clrScheme name="Crop">
      <a:dk1>
        <a:srgbClr val="000000"/>
      </a:dk1>
      <a:lt1>
        <a:srgbClr val="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313</Words>
  <Application>Microsoft Office PowerPoint</Application>
  <PresentationFormat>Widescreen</PresentationFormat>
  <Paragraphs>19</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Libre Franklin</vt:lpstr>
      <vt:lpstr>Arial</vt:lpstr>
      <vt:lpstr>Calibri</vt:lpstr>
      <vt:lpstr>Century Gothic</vt:lpstr>
      <vt:lpstr>Crop</vt:lpstr>
      <vt:lpstr>LI: TO REFLECT ON CRITICAL THINKING STEMS</vt:lpstr>
      <vt:lpstr>Watch the video think about why people are doing this and what impact it has on others.</vt:lpstr>
      <vt:lpstr>You have question stems on the next few pages. Look through these stems and think carefully about how you would answer them appropriately.  </vt:lpstr>
      <vt:lpstr>In today’s lesson we would like you to create six questions about these Random Acts of Kindness and then answer those questions carefully. Thinking about the way you answer them. Look back at the example we have on here to help you ensure you are completing them well. Use the sentence stems on the next two pages and create one question from each colour. </vt:lpstr>
      <vt:lpstr>PowerPoint Presentation</vt:lpstr>
      <vt:lpstr>PowerPoint Presentation</vt:lpstr>
      <vt:lpstr>Finally, answer these two questions to the best of your ability.</vt:lpstr>
      <vt:lpstr>Your completed work will have eight questions answered. Six you have created yourself and the two from the previous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REFLECT ON CRITICAL THINKING STEMS</dc:title>
  <dc:creator>Peter Kerwood</dc:creator>
  <cp:lastModifiedBy>Jacqueline Pizzy</cp:lastModifiedBy>
  <cp:revision>1</cp:revision>
  <dcterms:created xsi:type="dcterms:W3CDTF">2020-09-08T10:58:24Z</dcterms:created>
  <dcterms:modified xsi:type="dcterms:W3CDTF">2020-09-21T11:14:59Z</dcterms:modified>
</cp:coreProperties>
</file>