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6858000" cx="9144000"/>
  <p:notesSz cx="6858000" cy="9144000"/>
  <p:embeddedFontLst>
    <p:embeddedFont>
      <p:font typeface="Helvetica Neue"/>
      <p:regular r:id="rId20"/>
      <p:bold r:id="rId21"/>
      <p:italic r:id="rId22"/>
      <p:boldItalic r:id="rId23"/>
    </p:embeddedFont>
    <p:embeddedFont>
      <p:font typeface="Helvetica Neue Light"/>
      <p:regular r:id="rId24"/>
      <p:bold r:id="rId25"/>
      <p:italic r:id="rId26"/>
      <p:boldItalic r:id="rId27"/>
    </p:embeddedFont>
    <p:embeddedFont>
      <p:font typeface="Gill Sans"/>
      <p:regular r:id="rId28"/>
      <p:bold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4" roundtripDataSignature="AMtx7mg3w29jYPERUPknK2PbbXb1JoJdH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HelveticaNeue-regular.fntdata"/><Relationship Id="rId22" Type="http://schemas.openxmlformats.org/officeDocument/2006/relationships/font" Target="fonts/HelveticaNeue-italic.fntdata"/><Relationship Id="rId21" Type="http://schemas.openxmlformats.org/officeDocument/2006/relationships/font" Target="fonts/HelveticaNeue-bold.fntdata"/><Relationship Id="rId24" Type="http://schemas.openxmlformats.org/officeDocument/2006/relationships/font" Target="fonts/HelveticaNeueLight-regular.fntdata"/><Relationship Id="rId23" Type="http://schemas.openxmlformats.org/officeDocument/2006/relationships/font" Target="fonts/HelveticaNeue-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HelveticaNeueLight-italic.fntdata"/><Relationship Id="rId25" Type="http://schemas.openxmlformats.org/officeDocument/2006/relationships/font" Target="fonts/HelveticaNeueLight-bold.fntdata"/><Relationship Id="rId28" Type="http://schemas.openxmlformats.org/officeDocument/2006/relationships/font" Target="fonts/GillSans-regular.fntdata"/><Relationship Id="rId27" Type="http://schemas.openxmlformats.org/officeDocument/2006/relationships/font" Target="fonts/HelveticaNeueLight-boldItalic.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GillSans-bold.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7.xml"/><Relationship Id="rId33" Type="http://schemas.openxmlformats.org/officeDocument/2006/relationships/font" Target="fonts/CenturyGothic-boldItalic.fntdata"/><Relationship Id="rId10" Type="http://schemas.openxmlformats.org/officeDocument/2006/relationships/slide" Target="slides/slide6.xml"/><Relationship Id="rId32" Type="http://schemas.openxmlformats.org/officeDocument/2006/relationships/font" Target="fonts/CenturyGothic-italic.fntdata"/><Relationship Id="rId13" Type="http://schemas.openxmlformats.org/officeDocument/2006/relationships/slide" Target="slides/slide9.xml"/><Relationship Id="rId12" Type="http://schemas.openxmlformats.org/officeDocument/2006/relationships/slide" Target="slides/slide8.xml"/><Relationship Id="rId34" Type="http://customschemas.google.com/relationships/presentationmetadata" Target="meta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1pPr>
            <a:lvl2pPr indent="-228600" lvl="1" marL="9144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2pPr>
            <a:lvl3pPr indent="-228600" lvl="2" marL="13716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3pPr>
            <a:lvl4pPr indent="-228600" lvl="3" marL="18288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4pPr>
            <a:lvl5pPr indent="-228600" lvl="4" marL="22860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5pPr>
            <a:lvl6pPr indent="-228600" lvl="5" marL="27432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6pPr>
            <a:lvl7pPr indent="-228600" lvl="6" marL="32004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7pPr>
            <a:lvl8pPr indent="-228600" lvl="7" marL="36576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8pPr>
            <a:lvl9pPr indent="-228600" lvl="8" marL="41148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choolleaders.thekeysupport.com/pupils-and-parents/engaging-parents-and-carers/building-relationships-with-parents/rse-handling-objections-parents/?marker=content-body" TargetMode="Externa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gov.uk/government/publications/relationships-sex-and-health-education-guides-for-schools" TargetMode="Externa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 name="Google Shape;35;p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200"/>
              <a:t>Have post it notes and pens ready for parents to use throughout the session</a:t>
            </a:r>
            <a:endParaRPr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 name="Google Shape;44;p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100"/>
              <a:t>Share what the changes are and what RSHE is</a:t>
            </a:r>
            <a:endParaRPr sz="1100"/>
          </a:p>
          <a:p>
            <a:pPr indent="0" lvl="0" marL="0" rtl="0" algn="l">
              <a:lnSpc>
                <a:spcPct val="117999"/>
              </a:lnSpc>
              <a:spcBef>
                <a:spcPts val="0"/>
              </a:spcBef>
              <a:spcAft>
                <a:spcPts val="0"/>
              </a:spcAft>
              <a:buSzPts val="1400"/>
              <a:buNone/>
            </a:pPr>
            <a:r>
              <a:rPr lang="en-GB" sz="1100"/>
              <a:t>-Relationships Sex and Health are 3 strands</a:t>
            </a:r>
            <a:endParaRPr sz="1100"/>
          </a:p>
          <a:p>
            <a:pPr indent="0" lvl="0" marL="0" rtl="0" algn="l">
              <a:lnSpc>
                <a:spcPct val="117999"/>
              </a:lnSpc>
              <a:spcBef>
                <a:spcPts val="0"/>
              </a:spcBef>
              <a:spcAft>
                <a:spcPts val="0"/>
              </a:spcAft>
              <a:buSzPts val="1400"/>
              <a:buNone/>
            </a:pPr>
            <a:r>
              <a:rPr lang="en-GB" sz="1100"/>
              <a:t>- In primary schools we mostly focus on Relationship and Health</a:t>
            </a:r>
            <a:endParaRPr sz="1100"/>
          </a:p>
          <a:p>
            <a:pPr indent="0" lvl="0" marL="0" rtl="0" algn="l">
              <a:lnSpc>
                <a:spcPct val="117999"/>
              </a:lnSpc>
              <a:spcBef>
                <a:spcPts val="0"/>
              </a:spcBef>
              <a:spcAft>
                <a:spcPts val="0"/>
              </a:spcAft>
              <a:buSzPts val="1400"/>
              <a:buNone/>
            </a:pPr>
            <a:r>
              <a:rPr lang="en-GB" sz="1100"/>
              <a:t>- We do not ‘teach’ sex education - in Year 6 we discuss ‘Puberty’ </a:t>
            </a:r>
            <a:endParaRPr sz="1100"/>
          </a:p>
          <a:p>
            <a:pPr indent="0" lvl="0" marL="0" rtl="0" algn="l">
              <a:lnSpc>
                <a:spcPct val="117999"/>
              </a:lnSpc>
              <a:spcBef>
                <a:spcPts val="0"/>
              </a:spcBef>
              <a:spcAft>
                <a:spcPts val="0"/>
              </a:spcAft>
              <a:buSzPts val="1400"/>
              <a:buNone/>
            </a:pPr>
            <a:r>
              <a:rPr lang="en-GB" sz="1100"/>
              <a:t>- We will hold another session for Parents in Yr 6 where they can see what their children will learn</a:t>
            </a:r>
            <a:endParaRPr sz="1100"/>
          </a:p>
          <a:p>
            <a:pPr indent="0" lvl="0" marL="0" rtl="0" algn="l">
              <a:lnSpc>
                <a:spcPct val="117999"/>
              </a:lnSpc>
              <a:spcBef>
                <a:spcPts val="0"/>
              </a:spcBef>
              <a:spcAft>
                <a:spcPts val="0"/>
              </a:spcAft>
              <a:buSzPts val="1400"/>
              <a:buNone/>
            </a:pPr>
            <a:r>
              <a:rPr lang="en-GB" sz="1100"/>
              <a:t>-</a:t>
            </a:r>
            <a:endParaRPr sz="1100"/>
          </a:p>
          <a:p>
            <a:pPr indent="0" lvl="0" marL="0" rtl="0" algn="l">
              <a:lnSpc>
                <a:spcPct val="117999"/>
              </a:lnSpc>
              <a:spcBef>
                <a:spcPts val="0"/>
              </a:spcBef>
              <a:spcAft>
                <a:spcPts val="0"/>
              </a:spcAft>
              <a:buSzPts val="1400"/>
              <a:buNone/>
            </a:pPr>
            <a:r>
              <a:t/>
            </a:r>
            <a:endParaRPr sz="11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0" name="Google Shape;50;p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304800" lvl="0" marL="457200" rtl="0" algn="l">
              <a:lnSpc>
                <a:spcPct val="117999"/>
              </a:lnSpc>
              <a:spcBef>
                <a:spcPts val="0"/>
              </a:spcBef>
              <a:spcAft>
                <a:spcPts val="0"/>
              </a:spcAft>
              <a:buSzPts val="1200"/>
              <a:buChar char="-"/>
            </a:pPr>
            <a:r>
              <a:rPr lang="en-GB" sz="1200"/>
              <a:t>DFE has made RHE compulsory in all primary schools the same as other subjects such as English, Maths, History, Geography etc</a:t>
            </a:r>
            <a:endParaRPr sz="1200"/>
          </a:p>
          <a:p>
            <a:pPr indent="-304800" lvl="0" marL="457200" rtl="0" algn="l">
              <a:lnSpc>
                <a:spcPct val="117999"/>
              </a:lnSpc>
              <a:spcBef>
                <a:spcPts val="0"/>
              </a:spcBef>
              <a:spcAft>
                <a:spcPts val="0"/>
              </a:spcAft>
              <a:buSzPts val="1200"/>
              <a:buChar char="-"/>
            </a:pPr>
            <a:r>
              <a:rPr lang="en-GB" sz="1200"/>
              <a:t>DFE tell us what has to covered legally before children leave primary school</a:t>
            </a:r>
            <a:endParaRPr sz="1200"/>
          </a:p>
          <a:p>
            <a:pPr indent="-304800" lvl="0" marL="457200" rtl="0" algn="l">
              <a:lnSpc>
                <a:spcPct val="117999"/>
              </a:lnSpc>
              <a:spcBef>
                <a:spcPts val="0"/>
              </a:spcBef>
              <a:spcAft>
                <a:spcPts val="0"/>
              </a:spcAft>
              <a:buSzPts val="1200"/>
              <a:buChar char="-"/>
            </a:pPr>
            <a:r>
              <a:rPr lang="en-GB" sz="1200"/>
              <a:t>Each year groups have age related lessons and topic appropriate for that particular age and stage of that group of children</a:t>
            </a:r>
            <a:endParaRPr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7" name="Google Shape;57;p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200"/>
              <a:t>Schools are more than a academic place. Why does it help our children </a:t>
            </a:r>
            <a:endParaRPr sz="1200"/>
          </a:p>
          <a:p>
            <a:pPr indent="0" lvl="0" marL="0" rtl="0" algn="l">
              <a:lnSpc>
                <a:spcPct val="117999"/>
              </a:lnSpc>
              <a:spcBef>
                <a:spcPts val="0"/>
              </a:spcBef>
              <a:spcAft>
                <a:spcPts val="0"/>
              </a:spcAft>
              <a:buSzPts val="1400"/>
              <a:buNone/>
            </a:pPr>
            <a:r>
              <a:rPr lang="en-GB" sz="1200"/>
              <a:t>Area that difficulties, having the education and discussions, tolent adult. Protected characteristics</a:t>
            </a:r>
            <a:endParaRPr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4" name="Google Shape;64;p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298450" lvl="0" marL="457200" rtl="0" algn="l">
              <a:lnSpc>
                <a:spcPct val="100000"/>
              </a:lnSpc>
              <a:spcBef>
                <a:spcPts val="0"/>
              </a:spcBef>
              <a:spcAft>
                <a:spcPts val="0"/>
              </a:spcAft>
              <a:buClr>
                <a:schemeClr val="dk1"/>
              </a:buClr>
              <a:buSzPts val="1100"/>
              <a:buChar char="●"/>
            </a:pPr>
            <a:r>
              <a:rPr lang="en-GB" sz="1100">
                <a:solidFill>
                  <a:schemeClr val="dk1"/>
                </a:solidFill>
                <a:latin typeface="Arial"/>
                <a:ea typeface="Arial"/>
                <a:cs typeface="Arial"/>
                <a:sym typeface="Arial"/>
              </a:rPr>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and how to manage their academic, personal and social lives in a positive way. </a:t>
            </a:r>
            <a:endParaRPr sz="1100">
              <a:solidFill>
                <a:schemeClr val="dk1"/>
              </a:solidFill>
            </a:endParaRPr>
          </a:p>
          <a:p>
            <a:pPr indent="-298450" lvl="0" marL="457200" rtl="0" algn="l">
              <a:lnSpc>
                <a:spcPct val="100000"/>
              </a:lnSpc>
              <a:spcBef>
                <a:spcPts val="0"/>
              </a:spcBef>
              <a:spcAft>
                <a:spcPts val="0"/>
              </a:spcAft>
              <a:buClr>
                <a:schemeClr val="dk1"/>
              </a:buClr>
              <a:buSzPts val="1100"/>
              <a:buChar char="●"/>
            </a:pPr>
            <a:r>
              <a:rPr lang="en-GB" sz="1100">
                <a:solidFill>
                  <a:schemeClr val="dk1"/>
                </a:solidFill>
                <a:latin typeface="Arial"/>
                <a:ea typeface="Arial"/>
                <a:cs typeface="Arial"/>
                <a:sym typeface="Arial"/>
              </a:rPr>
              <a:t>This is why Relationships Education is compulsory in all primary schools in England and Relationships and Sex Education compulsory in all secondary schools, as well as making Health Education compulsory in all state-funded schools. </a:t>
            </a:r>
            <a:endParaRPr sz="1100">
              <a:solidFill>
                <a:schemeClr val="dk1"/>
              </a:solidFill>
            </a:endParaRPr>
          </a:p>
          <a:p>
            <a:pPr indent="-228600" lvl="0" marL="457200" rtl="0" algn="l">
              <a:lnSpc>
                <a:spcPct val="100000"/>
              </a:lnSpc>
              <a:spcBef>
                <a:spcPts val="0"/>
              </a:spcBef>
              <a:spcAft>
                <a:spcPts val="0"/>
              </a:spcAft>
              <a:buClr>
                <a:schemeClr val="dk1"/>
              </a:buClr>
              <a:buSzPts val="1100"/>
              <a:buFont typeface="Arial"/>
              <a:buNone/>
            </a:pPr>
            <a:r>
              <a:t/>
            </a:r>
            <a:endParaRPr sz="1100">
              <a:solidFill>
                <a:schemeClr val="dk1"/>
              </a:solidFill>
            </a:endParaRPr>
          </a:p>
          <a:p>
            <a:pPr indent="-298450" lvl="0" marL="457200" rtl="0" algn="l">
              <a:lnSpc>
                <a:spcPct val="100000"/>
              </a:lnSpc>
              <a:spcBef>
                <a:spcPts val="0"/>
              </a:spcBef>
              <a:spcAft>
                <a:spcPts val="0"/>
              </a:spcAft>
              <a:buClr>
                <a:schemeClr val="dk1"/>
              </a:buClr>
              <a:buSzPts val="1100"/>
              <a:buChar char="●"/>
            </a:pPr>
            <a:r>
              <a:rPr b="1" lang="en-GB" sz="1100">
                <a:solidFill>
                  <a:schemeClr val="dk1"/>
                </a:solidFill>
              </a:rPr>
              <a:t>Relationships Education in primary schools</a:t>
            </a:r>
            <a:r>
              <a:rPr lang="en-GB" sz="1100">
                <a:solidFill>
                  <a:schemeClr val="dk1"/>
                </a:solidFill>
              </a:rPr>
              <a:t> should teach the fundamental building blocks and characteristics of positive </a:t>
            </a:r>
            <a:r>
              <a:rPr b="1" lang="en-GB" sz="1100">
                <a:solidFill>
                  <a:schemeClr val="dk1"/>
                </a:solidFill>
              </a:rPr>
              <a:t>relationships</a:t>
            </a:r>
            <a:r>
              <a:rPr lang="en-GB" sz="1100">
                <a:solidFill>
                  <a:schemeClr val="dk1"/>
                </a:solidFill>
              </a:rPr>
              <a:t>, with particular reference to friendships, family </a:t>
            </a:r>
            <a:r>
              <a:rPr b="1" lang="en-GB" sz="1100">
                <a:solidFill>
                  <a:schemeClr val="dk1"/>
                </a:solidFill>
              </a:rPr>
              <a:t>relationships</a:t>
            </a:r>
            <a:r>
              <a:rPr lang="en-GB" sz="1100">
                <a:solidFill>
                  <a:schemeClr val="dk1"/>
                </a:solidFill>
              </a:rPr>
              <a:t>, and </a:t>
            </a:r>
            <a:r>
              <a:rPr b="1" lang="en-GB" sz="1100">
                <a:solidFill>
                  <a:schemeClr val="dk1"/>
                </a:solidFill>
              </a:rPr>
              <a:t>relationships</a:t>
            </a:r>
            <a:r>
              <a:rPr lang="en-GB" sz="1100">
                <a:solidFill>
                  <a:schemeClr val="dk1"/>
                </a:solidFill>
              </a:rPr>
              <a:t> with other peers and adults.</a:t>
            </a:r>
            <a:endParaRPr sz="1100">
              <a:solidFill>
                <a:schemeClr val="dk1"/>
              </a:solidFill>
            </a:endParaRPr>
          </a:p>
          <a:p>
            <a:pPr indent="0" lvl="0" marL="0" rtl="0" algn="l">
              <a:lnSpc>
                <a:spcPct val="117999"/>
              </a:lnSpc>
              <a:spcBef>
                <a:spcPts val="0"/>
              </a:spcBef>
              <a:spcAft>
                <a:spcPts val="0"/>
              </a:spcAft>
              <a:buClr>
                <a:schemeClr val="dk1"/>
              </a:buClr>
              <a:buSzPts val="1400"/>
              <a:buFont typeface="Arial"/>
              <a:buNone/>
            </a:pPr>
            <a:r>
              <a:t/>
            </a:r>
            <a:endParaRPr sz="1100">
              <a:solidFill>
                <a:schemeClr val="dk1"/>
              </a:solidFill>
            </a:endParaRPr>
          </a:p>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1" name="Google Shape;71;p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9" name="Google Shape;79;p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400"/>
              <a:t>Introduce what the kapow curriculum is and how it has been developed. Speak about how every year group looks at all of the topics and they are consistently built upon and developed - the spiral curriculum. </a:t>
            </a:r>
            <a:endParaRPr sz="14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8" name="Google Shape;88;p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400"/>
              <a:t>Discuss what is statutory in the RHE curriculum </a:t>
            </a:r>
            <a:endParaRPr sz="14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6" name="Google Shape;96;p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4" name="Google Shape;104;p1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2" name="Google Shape;112;p1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300"/>
              <a:t>Pupils can't be withdrawn from required subjects</a:t>
            </a:r>
            <a:endParaRPr sz="1300"/>
          </a:p>
          <a:p>
            <a:pPr indent="0" lvl="0" marL="0" rtl="0" algn="l">
              <a:lnSpc>
                <a:spcPct val="117999"/>
              </a:lnSpc>
              <a:spcBef>
                <a:spcPts val="0"/>
              </a:spcBef>
              <a:spcAft>
                <a:spcPts val="0"/>
              </a:spcAft>
              <a:buSzPts val="1400"/>
              <a:buNone/>
            </a:pPr>
            <a:r>
              <a:rPr lang="en-GB" sz="1300"/>
              <a:t>Parents can't withdraw their child from relationships or health education.</a:t>
            </a:r>
            <a:endParaRPr sz="1300"/>
          </a:p>
          <a:p>
            <a:pPr indent="0" lvl="0" marL="0" rtl="0" algn="l">
              <a:lnSpc>
                <a:spcPct val="117999"/>
              </a:lnSpc>
              <a:spcBef>
                <a:spcPts val="0"/>
              </a:spcBef>
              <a:spcAft>
                <a:spcPts val="0"/>
              </a:spcAft>
              <a:buSzPts val="1400"/>
              <a:buNone/>
            </a:pPr>
            <a:r>
              <a:rPr lang="en-GB" sz="1300"/>
              <a:t>However, if you choose to teach sex education you must allow parents to withdraw their children from part or all of it, unless you feel there are 'exceptional circumstances'. </a:t>
            </a:r>
            <a:endParaRPr sz="1300"/>
          </a:p>
          <a:p>
            <a:pPr indent="0" lvl="0" marL="0" rtl="0" algn="l">
              <a:lnSpc>
                <a:spcPct val="117999"/>
              </a:lnSpc>
              <a:spcBef>
                <a:spcPts val="0"/>
              </a:spcBef>
              <a:spcAft>
                <a:spcPts val="0"/>
              </a:spcAft>
              <a:buSzPts val="1400"/>
              <a:buNone/>
            </a:pPr>
            <a:r>
              <a:rPr lang="en-GB" sz="1300"/>
              <a:t>Read our discussion guide to help you feel confident when talking to parents who want to withdraw their children from relationships and sex education (RSE) under the new requirements. </a:t>
            </a:r>
            <a:endParaRPr sz="1300"/>
          </a:p>
          <a:p>
            <a:pPr indent="0" lvl="0" marL="0" rtl="0" algn="l">
              <a:lnSpc>
                <a:spcPct val="117999"/>
              </a:lnSpc>
              <a:spcBef>
                <a:spcPts val="0"/>
              </a:spcBef>
              <a:spcAft>
                <a:spcPts val="0"/>
              </a:spcAft>
              <a:buSzPts val="1400"/>
              <a:buNone/>
            </a:pPr>
            <a:r>
              <a:rPr lang="en-GB" sz="1300"/>
              <a:t>If a pupil is withdrawn, it's your responsibility to make sure they receive appropriate, purposeful education during the withdrawal period.</a:t>
            </a:r>
            <a:endParaRPr sz="1300"/>
          </a:p>
          <a:p>
            <a:pPr indent="0" lvl="0" marL="0" rtl="0" algn="l">
              <a:lnSpc>
                <a:spcPct val="117999"/>
              </a:lnSpc>
              <a:spcBef>
                <a:spcPts val="0"/>
              </a:spcBef>
              <a:spcAft>
                <a:spcPts val="0"/>
              </a:spcAft>
              <a:buSzPts val="1400"/>
              <a:buNone/>
            </a:pPr>
            <a:r>
              <a:rPr lang="en-GB" sz="1300"/>
              <a:t>Withdrawing pupils</a:t>
            </a:r>
            <a:endParaRPr sz="1300"/>
          </a:p>
          <a:p>
            <a:pPr indent="0" lvl="0" marL="0" rtl="0" algn="l">
              <a:lnSpc>
                <a:spcPct val="117999"/>
              </a:lnSpc>
              <a:spcBef>
                <a:spcPts val="0"/>
              </a:spcBef>
              <a:spcAft>
                <a:spcPts val="0"/>
              </a:spcAft>
              <a:buSzPts val="1400"/>
              <a:buNone/>
            </a:pPr>
            <a:r>
              <a:rPr lang="en-GB" sz="1300"/>
              <a:t> </a:t>
            </a:r>
            <a:endParaRPr sz="1300"/>
          </a:p>
          <a:p>
            <a:pPr indent="0" lvl="0" marL="0" rtl="0" algn="l">
              <a:lnSpc>
                <a:spcPct val="117999"/>
              </a:lnSpc>
              <a:spcBef>
                <a:spcPts val="0"/>
              </a:spcBef>
              <a:spcAft>
                <a:spcPts val="0"/>
              </a:spcAft>
              <a:buSzPts val="1400"/>
              <a:buNone/>
            </a:pPr>
            <a:r>
              <a:rPr lang="en-GB" sz="1300"/>
              <a:t>Parents have the right to request that their child be withdrawn from some or all of the sex education aspect of RSE – any requests and the decisions made should be recorded.  </a:t>
            </a:r>
            <a:endParaRPr sz="1300"/>
          </a:p>
          <a:p>
            <a:pPr indent="0" lvl="0" marL="0" rtl="0" algn="l">
              <a:lnSpc>
                <a:spcPct val="117999"/>
              </a:lnSpc>
              <a:spcBef>
                <a:spcPts val="0"/>
              </a:spcBef>
              <a:spcAft>
                <a:spcPts val="0"/>
              </a:spcAft>
              <a:buSzPts val="1400"/>
              <a:buNone/>
            </a:pPr>
            <a:r>
              <a:rPr lang="en-GB" sz="1300"/>
              <a:t>Headteachers should first discuss the request with parents, to clarify the reasoning behind it and to explain the benefits of receiving this education and any detrimental effects withdrawal may have on the pupil.</a:t>
            </a:r>
            <a:endParaRPr sz="1300"/>
          </a:p>
          <a:p>
            <a:pPr indent="0" lvl="0" marL="0" rtl="0" algn="l">
              <a:lnSpc>
                <a:spcPct val="117999"/>
              </a:lnSpc>
              <a:spcBef>
                <a:spcPts val="0"/>
              </a:spcBef>
              <a:spcAft>
                <a:spcPts val="0"/>
              </a:spcAft>
              <a:buSzPts val="1400"/>
              <a:buNone/>
            </a:pPr>
            <a:r>
              <a:rPr lang="en-GB" sz="1300"/>
              <a:t>After these discussions, schools should respect the parent’s request to withdraw their child, up to, and until, three terms before the child turns 16 – after this point, schools should make arrangements for the pupil to receive sex education should the pupil want to.</a:t>
            </a:r>
            <a:endParaRPr sz="1300"/>
          </a:p>
          <a:p>
            <a:pPr indent="0" lvl="0" marL="0" rtl="0" algn="l">
              <a:lnSpc>
                <a:spcPct val="117999"/>
              </a:lnSpc>
              <a:spcBef>
                <a:spcPts val="0"/>
              </a:spcBef>
              <a:spcAft>
                <a:spcPts val="0"/>
              </a:spcAft>
              <a:buSzPts val="1400"/>
              <a:buNone/>
            </a:pPr>
            <a:r>
              <a:rPr lang="en-GB" sz="1300"/>
              <a:t>Primary schools that choose to deliver sex education must automatically grant a request for withdrawal.</a:t>
            </a:r>
            <a:endParaRPr sz="1300"/>
          </a:p>
          <a:p>
            <a:pPr indent="0" lvl="0" marL="0" rtl="0" algn="l">
              <a:lnSpc>
                <a:spcPct val="117999"/>
              </a:lnSpc>
              <a:spcBef>
                <a:spcPts val="0"/>
              </a:spcBef>
              <a:spcAft>
                <a:spcPts val="0"/>
              </a:spcAft>
              <a:buSzPts val="1400"/>
              <a:buNone/>
            </a:pPr>
            <a:r>
              <a:rPr lang="en-GB" sz="1300"/>
              <a:t>There is no right to withdraw from relationships education at primary or secondary level.</a:t>
            </a:r>
            <a:endParaRPr sz="1300"/>
          </a:p>
          <a:p>
            <a:pPr indent="0" lvl="0" marL="0" rtl="0" algn="l">
              <a:lnSpc>
                <a:spcPct val="117999"/>
              </a:lnSpc>
              <a:spcBef>
                <a:spcPts val="0"/>
              </a:spcBef>
              <a:spcAft>
                <a:spcPts val="0"/>
              </a:spcAft>
              <a:buSzPts val="1400"/>
              <a:buNone/>
            </a:pPr>
            <a:r>
              <a:t/>
            </a:r>
            <a:endParaRPr sz="1300"/>
          </a:p>
          <a:p>
            <a:pPr indent="0" lvl="0" marL="0" rtl="0" algn="l">
              <a:lnSpc>
                <a:spcPct val="117999"/>
              </a:lnSpc>
              <a:spcBef>
                <a:spcPts val="0"/>
              </a:spcBef>
              <a:spcAft>
                <a:spcPts val="0"/>
              </a:spcAft>
              <a:buSzPts val="1400"/>
              <a:buNone/>
            </a:pPr>
            <a:r>
              <a:t/>
            </a:r>
            <a:endParaRPr sz="1300"/>
          </a:p>
          <a:p>
            <a:pPr indent="0" lvl="0" marL="0" rtl="0" algn="l">
              <a:lnSpc>
                <a:spcPct val="117999"/>
              </a:lnSpc>
              <a:spcBef>
                <a:spcPts val="0"/>
              </a:spcBef>
              <a:spcAft>
                <a:spcPts val="0"/>
              </a:spcAft>
              <a:buSzPts val="1400"/>
              <a:buNone/>
            </a:pPr>
            <a:r>
              <a:rPr lang="en-GB" sz="1300"/>
              <a:t>Pupils can't be withdrawn from required subjects</a:t>
            </a:r>
            <a:endParaRPr sz="1300"/>
          </a:p>
          <a:p>
            <a:pPr indent="0" lvl="0" marL="0" rtl="0" algn="l">
              <a:lnSpc>
                <a:spcPct val="117999"/>
              </a:lnSpc>
              <a:spcBef>
                <a:spcPts val="0"/>
              </a:spcBef>
              <a:spcAft>
                <a:spcPts val="0"/>
              </a:spcAft>
              <a:buSzPts val="1400"/>
              <a:buNone/>
            </a:pPr>
            <a:r>
              <a:rPr lang="en-GB" sz="1300"/>
              <a:t>Parents can't withdraw their child from relationships or health education.</a:t>
            </a:r>
            <a:endParaRPr sz="1300"/>
          </a:p>
          <a:p>
            <a:pPr indent="0" lvl="0" marL="0" rtl="0" algn="l">
              <a:lnSpc>
                <a:spcPct val="117999"/>
              </a:lnSpc>
              <a:spcBef>
                <a:spcPts val="0"/>
              </a:spcBef>
              <a:spcAft>
                <a:spcPts val="0"/>
              </a:spcAft>
              <a:buSzPts val="1400"/>
              <a:buNone/>
            </a:pPr>
            <a:r>
              <a:rPr lang="en-GB" sz="1300"/>
              <a:t>However, if you choose to teach sex education you must allow parents to withdraw their children from part or all of it, unless you feel there are 'exceptional circumstances'. </a:t>
            </a:r>
            <a:endParaRPr sz="1300"/>
          </a:p>
          <a:p>
            <a:pPr indent="0" lvl="0" marL="0" rtl="0" algn="l">
              <a:lnSpc>
                <a:spcPct val="117999"/>
              </a:lnSpc>
              <a:spcBef>
                <a:spcPts val="0"/>
              </a:spcBef>
              <a:spcAft>
                <a:spcPts val="0"/>
              </a:spcAft>
              <a:buSzPts val="1400"/>
              <a:buNone/>
            </a:pPr>
            <a:r>
              <a:rPr lang="en-GB" sz="1300"/>
              <a:t>Read our discussion guide to help you feel confident when talking to parents who want to withdraw their children from relationships and sex education (RSE) under the new requirements. </a:t>
            </a:r>
            <a:endParaRPr sz="1300"/>
          </a:p>
          <a:p>
            <a:pPr indent="0" lvl="0" marL="0" rtl="0" algn="l">
              <a:lnSpc>
                <a:spcPct val="117999"/>
              </a:lnSpc>
              <a:spcBef>
                <a:spcPts val="0"/>
              </a:spcBef>
              <a:spcAft>
                <a:spcPts val="0"/>
              </a:spcAft>
              <a:buSzPts val="1400"/>
              <a:buNone/>
            </a:pPr>
            <a:r>
              <a:rPr lang="en-GB" sz="1300"/>
              <a:t>If a pupil is withdrawn, it's your responsibility to make sure they receive appropriate, purposeful education during the withdrawal period.</a:t>
            </a:r>
            <a:endParaRPr sz="1300"/>
          </a:p>
          <a:p>
            <a:pPr indent="0" lvl="0" marL="0" rtl="0" algn="l">
              <a:lnSpc>
                <a:spcPct val="117999"/>
              </a:lnSpc>
              <a:spcBef>
                <a:spcPts val="0"/>
              </a:spcBef>
              <a:spcAft>
                <a:spcPts val="0"/>
              </a:spcAft>
              <a:buSzPts val="1400"/>
              <a:buNone/>
            </a:pPr>
            <a:r>
              <a:rPr lang="en-GB" sz="1300"/>
              <a:t>Withdrawing pupils</a:t>
            </a:r>
            <a:endParaRPr sz="1300"/>
          </a:p>
          <a:p>
            <a:pPr indent="0" lvl="0" marL="0" rtl="0" algn="l">
              <a:lnSpc>
                <a:spcPct val="117999"/>
              </a:lnSpc>
              <a:spcBef>
                <a:spcPts val="0"/>
              </a:spcBef>
              <a:spcAft>
                <a:spcPts val="0"/>
              </a:spcAft>
              <a:buSzPts val="1400"/>
              <a:buNone/>
            </a:pPr>
            <a:r>
              <a:rPr lang="en-GB" sz="1300"/>
              <a:t> </a:t>
            </a:r>
            <a:endParaRPr sz="1300"/>
          </a:p>
          <a:p>
            <a:pPr indent="0" lvl="0" marL="0" rtl="0" algn="l">
              <a:lnSpc>
                <a:spcPct val="117999"/>
              </a:lnSpc>
              <a:spcBef>
                <a:spcPts val="0"/>
              </a:spcBef>
              <a:spcAft>
                <a:spcPts val="0"/>
              </a:spcAft>
              <a:buSzPts val="1400"/>
              <a:buNone/>
            </a:pPr>
            <a:r>
              <a:rPr lang="en-GB" sz="1300"/>
              <a:t>Parents have the right to request that their child be withdrawn from some or all of the sex education aspect of RSE – any requests and the decisions made should be recorded.  </a:t>
            </a:r>
            <a:endParaRPr sz="1300"/>
          </a:p>
          <a:p>
            <a:pPr indent="0" lvl="0" marL="0" rtl="0" algn="l">
              <a:lnSpc>
                <a:spcPct val="117999"/>
              </a:lnSpc>
              <a:spcBef>
                <a:spcPts val="0"/>
              </a:spcBef>
              <a:spcAft>
                <a:spcPts val="0"/>
              </a:spcAft>
              <a:buSzPts val="1400"/>
              <a:buNone/>
            </a:pPr>
            <a:r>
              <a:rPr lang="en-GB" sz="1300"/>
              <a:t>Headteachers should first discuss the request with parents, to clarify the reasoning behind it and to explain the benefits of receiving this education and any detrimental effects withdrawal may have on the pupil.</a:t>
            </a:r>
            <a:endParaRPr sz="1300"/>
          </a:p>
          <a:p>
            <a:pPr indent="0" lvl="0" marL="0" rtl="0" algn="l">
              <a:lnSpc>
                <a:spcPct val="117999"/>
              </a:lnSpc>
              <a:spcBef>
                <a:spcPts val="0"/>
              </a:spcBef>
              <a:spcAft>
                <a:spcPts val="0"/>
              </a:spcAft>
              <a:buSzPts val="1400"/>
              <a:buNone/>
            </a:pPr>
            <a:r>
              <a:rPr lang="en-GB" sz="1300"/>
              <a:t>After these discussions, schools should respect the parent’s request to withdraw their child, up to, and until, three terms before the child turns 16 – after this point, schools should make arrangements for the pupil to receive sex education should the pupil want to.</a:t>
            </a:r>
            <a:endParaRPr sz="1300"/>
          </a:p>
          <a:p>
            <a:pPr indent="0" lvl="0" marL="0" rtl="0" algn="l">
              <a:lnSpc>
                <a:spcPct val="117999"/>
              </a:lnSpc>
              <a:spcBef>
                <a:spcPts val="0"/>
              </a:spcBef>
              <a:spcAft>
                <a:spcPts val="0"/>
              </a:spcAft>
              <a:buSzPts val="1400"/>
              <a:buNone/>
            </a:pPr>
            <a:r>
              <a:rPr lang="en-GB" sz="1300"/>
              <a:t>Primary schools that choose to deliver sex education must automatically grant a request for withdrawal.</a:t>
            </a:r>
            <a:endParaRPr sz="1300"/>
          </a:p>
          <a:p>
            <a:pPr indent="0" lvl="0" marL="0" rtl="0" algn="l">
              <a:lnSpc>
                <a:spcPct val="117999"/>
              </a:lnSpc>
              <a:spcBef>
                <a:spcPts val="0"/>
              </a:spcBef>
              <a:spcAft>
                <a:spcPts val="0"/>
              </a:spcAft>
              <a:buSzPts val="1400"/>
              <a:buNone/>
            </a:pPr>
            <a:r>
              <a:rPr lang="en-GB" sz="1300"/>
              <a:t>There is no right to withdraw from relationships education at primary or secondary level.</a:t>
            </a:r>
            <a:endParaRPr sz="1300"/>
          </a:p>
          <a:p>
            <a:pPr indent="0" lvl="0" marL="0" rtl="0" algn="l">
              <a:lnSpc>
                <a:spcPct val="117999"/>
              </a:lnSpc>
              <a:spcBef>
                <a:spcPts val="0"/>
              </a:spcBef>
              <a:spcAft>
                <a:spcPts val="0"/>
              </a:spcAft>
              <a:buSzPts val="1400"/>
              <a:buNone/>
            </a:pPr>
            <a:r>
              <a:t/>
            </a:r>
            <a:endParaRPr sz="1300"/>
          </a:p>
          <a:p>
            <a:pPr indent="0" lvl="0" marL="0" rtl="0" algn="l">
              <a:lnSpc>
                <a:spcPct val="117999"/>
              </a:lnSpc>
              <a:spcBef>
                <a:spcPts val="0"/>
              </a:spcBef>
              <a:spcAft>
                <a:spcPts val="0"/>
              </a:spcAft>
              <a:buSzPts val="1400"/>
              <a:buNone/>
            </a:pPr>
            <a:r>
              <a:t/>
            </a:r>
            <a:endParaRPr sz="1300"/>
          </a:p>
          <a:p>
            <a:pPr indent="0" lvl="0" marL="0" rtl="0" algn="l">
              <a:lnSpc>
                <a:spcPct val="117999"/>
              </a:lnSpc>
              <a:spcBef>
                <a:spcPts val="0"/>
              </a:spcBef>
              <a:spcAft>
                <a:spcPts val="0"/>
              </a:spcAft>
              <a:buClr>
                <a:schemeClr val="dk1"/>
              </a:buClr>
              <a:buSzPts val="1400"/>
              <a:buFont typeface="Arial"/>
              <a:buNone/>
            </a:pPr>
            <a:r>
              <a:rPr lang="en-GB" sz="300">
                <a:solidFill>
                  <a:schemeClr val="dk1"/>
                </a:solidFill>
              </a:rPr>
              <a:t>Pupils can't be withdrawn from required subjects</a:t>
            </a:r>
            <a:endParaRPr sz="3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300">
                <a:solidFill>
                  <a:schemeClr val="dk1"/>
                </a:solidFill>
              </a:rPr>
              <a:t>Parents can't withdraw their child from relationships or health education.</a:t>
            </a:r>
            <a:endParaRPr sz="3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However, if you choose to teach sex education you must allow</a:t>
            </a:r>
            <a:r>
              <a:rPr lang="en-GB" sz="2000">
                <a:solidFill>
                  <a:schemeClr val="dk1"/>
                </a:solidFill>
              </a:rPr>
              <a:t> </a:t>
            </a:r>
            <a:r>
              <a:rPr lang="en-GB" sz="1000">
                <a:solidFill>
                  <a:schemeClr val="dk1"/>
                </a:solidFill>
              </a:rPr>
              <a:t>parents to withdraw their children from part or all of it, unless you feel there are 'exceptional circumstances'. </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Read </a:t>
            </a:r>
            <a:r>
              <a:rPr lang="en-GB" sz="1000" u="sng">
                <a:solidFill>
                  <a:schemeClr val="hlink"/>
                </a:solidFill>
                <a:hlinkClick r:id="rId2"/>
              </a:rPr>
              <a:t>our discussion guide</a:t>
            </a:r>
            <a:r>
              <a:rPr lang="en-GB" sz="1000">
                <a:solidFill>
                  <a:schemeClr val="dk1"/>
                </a:solidFill>
              </a:rPr>
              <a:t> to help you feel confident when talking to parents who want to withdraw their children from relationships and sex education (RSE) under the new requirements. </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If a pupil is withdrawn, it's your responsibility to make sure they receive appropriate, purposeful education during the withdrawal period.</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b="1" lang="en-GB" sz="1000">
                <a:solidFill>
                  <a:schemeClr val="dk1"/>
                </a:solidFill>
              </a:rPr>
              <a:t>Withdrawing pupils</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2000">
                <a:solidFill>
                  <a:schemeClr val="dk1"/>
                </a:solidFill>
              </a:rPr>
              <a:t> </a:t>
            </a:r>
            <a:endParaRPr sz="2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Parents have the right to request that their child be withdrawn from some or all of the sex education aspect of RSE – any requests and the decisions made should be recorded.  </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Headteachers should first discuss the request with parents, to clarify the reasoning behind it and to explain the benefits of receiving this education and any detrimental effects withdrawal may have on the pupil.</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After these discussions, schools should respect the parent’s request to withdraw their child, up to, and until, three terms before the child turns 16 – after this point, schools should make arrangements for the pupil to receive sex education should the pupil want to.</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Primary schools that choose to deliver sex education must automatically grant a request for withdrawal.</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r>
              <a:rPr lang="en-GB" sz="1000">
                <a:solidFill>
                  <a:schemeClr val="dk1"/>
                </a:solidFill>
              </a:rPr>
              <a:t>There is no right to withdraw from relationships education at primary or secondary level.</a:t>
            </a:r>
            <a:endParaRPr sz="1000">
              <a:solidFill>
                <a:schemeClr val="dk1"/>
              </a:solidFill>
            </a:endParaRPr>
          </a:p>
          <a:p>
            <a:pPr indent="0" lvl="0" marL="0" rtl="0" algn="l">
              <a:lnSpc>
                <a:spcPct val="117999"/>
              </a:lnSpc>
              <a:spcBef>
                <a:spcPts val="0"/>
              </a:spcBef>
              <a:spcAft>
                <a:spcPts val="0"/>
              </a:spcAft>
              <a:buClr>
                <a:schemeClr val="dk1"/>
              </a:buClr>
              <a:buSzPts val="1400"/>
              <a:buFont typeface="Arial"/>
              <a:buNone/>
            </a:pPr>
            <a:br>
              <a:rPr lang="en-GB" sz="300">
                <a:solidFill>
                  <a:schemeClr val="dk1"/>
                </a:solidFill>
              </a:rPr>
            </a:br>
            <a:endParaRPr sz="13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0" name="Google Shape;120;p1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marR="0" rtl="0" algn="l">
              <a:lnSpc>
                <a:spcPct val="117999"/>
              </a:lnSpc>
              <a:spcBef>
                <a:spcPts val="0"/>
              </a:spcBef>
              <a:spcAft>
                <a:spcPts val="0"/>
              </a:spcAft>
              <a:buSzPts val="2200"/>
              <a:buFont typeface="Helvetica Neue"/>
              <a:buNone/>
            </a:pPr>
            <a:r>
              <a:rPr lang="en-GB" sz="1200"/>
              <a:t>Guidance for parents in different languages – urdu, Somali, Punjabi, arabic</a:t>
            </a:r>
            <a:endParaRPr sz="1200"/>
          </a:p>
          <a:p>
            <a:pPr indent="0" lvl="0" marL="0" rtl="0" algn="l">
              <a:lnSpc>
                <a:spcPct val="117999"/>
              </a:lnSpc>
              <a:spcBef>
                <a:spcPts val="0"/>
              </a:spcBef>
              <a:spcAft>
                <a:spcPts val="0"/>
              </a:spcAft>
              <a:buSzPts val="1400"/>
              <a:buNone/>
            </a:pPr>
            <a:r>
              <a:rPr lang="en-GB" sz="1200"/>
              <a:t>Letter</a:t>
            </a:r>
            <a:endParaRPr sz="1200"/>
          </a:p>
          <a:p>
            <a:pPr indent="0" lvl="0" marL="0" rtl="0" algn="l">
              <a:lnSpc>
                <a:spcPct val="117999"/>
              </a:lnSpc>
              <a:spcBef>
                <a:spcPts val="0"/>
              </a:spcBef>
              <a:spcAft>
                <a:spcPts val="0"/>
              </a:spcAft>
              <a:buSzPts val="1400"/>
              <a:buNone/>
            </a:pPr>
            <a:r>
              <a:rPr lang="en-GB" sz="1200"/>
              <a:t>Workshop</a:t>
            </a:r>
            <a:endParaRPr sz="1200"/>
          </a:p>
          <a:p>
            <a:pPr indent="0" lvl="0" marL="0" rtl="0" algn="l">
              <a:lnSpc>
                <a:spcPct val="117999"/>
              </a:lnSpc>
              <a:spcBef>
                <a:spcPts val="0"/>
              </a:spcBef>
              <a:spcAft>
                <a:spcPts val="0"/>
              </a:spcAft>
              <a:buSzPts val="1400"/>
              <a:buNone/>
            </a:pPr>
            <a:r>
              <a:rPr lang="en-GB" sz="1200"/>
              <a:t>Consultation</a:t>
            </a:r>
            <a:endParaRPr sz="1200"/>
          </a:p>
          <a:p>
            <a:pPr indent="0" lvl="0" marL="0" rtl="0" algn="l">
              <a:lnSpc>
                <a:spcPct val="117999"/>
              </a:lnSpc>
              <a:spcBef>
                <a:spcPts val="0"/>
              </a:spcBef>
              <a:spcAft>
                <a:spcPts val="0"/>
              </a:spcAft>
              <a:buSzPts val="1400"/>
              <a:buNone/>
            </a:pPr>
            <a:r>
              <a:rPr lang="en-GB" sz="1200"/>
              <a:t>Curriculum shared</a:t>
            </a:r>
            <a:endParaRPr sz="1200"/>
          </a:p>
          <a:p>
            <a:pPr indent="0" lvl="0" marL="0" rtl="0" algn="l">
              <a:lnSpc>
                <a:spcPct val="117999"/>
              </a:lnSpc>
              <a:spcBef>
                <a:spcPts val="0"/>
              </a:spcBef>
              <a:spcAft>
                <a:spcPts val="0"/>
              </a:spcAft>
              <a:buSzPts val="1400"/>
              <a:buNone/>
            </a:pPr>
            <a:r>
              <a:rPr lang="en-GB" sz="1200"/>
              <a:t>Resources shared</a:t>
            </a:r>
            <a:endParaRPr sz="1200"/>
          </a:p>
          <a:p>
            <a:pPr indent="0" lvl="0" marL="0" rtl="0" algn="l">
              <a:lnSpc>
                <a:spcPct val="117999"/>
              </a:lnSpc>
              <a:spcBef>
                <a:spcPts val="0"/>
              </a:spcBef>
              <a:spcAft>
                <a:spcPts val="0"/>
              </a:spcAft>
              <a:buSzPts val="1400"/>
              <a:buNone/>
            </a:pPr>
            <a:r>
              <a:t/>
            </a:r>
            <a:endParaRPr sz="1200"/>
          </a:p>
          <a:p>
            <a:pPr indent="0" lvl="0" marL="0" rtl="0" algn="l">
              <a:lnSpc>
                <a:spcPct val="117999"/>
              </a:lnSpc>
              <a:spcBef>
                <a:spcPts val="0"/>
              </a:spcBef>
              <a:spcAft>
                <a:spcPts val="0"/>
              </a:spcAft>
              <a:buSzPts val="1400"/>
              <a:buNone/>
            </a:pPr>
            <a:r>
              <a:rPr lang="en-GB" sz="1200">
                <a:solidFill>
                  <a:srgbClr val="0B0C0C"/>
                </a:solidFill>
                <a:latin typeface="Helvetica Neue"/>
                <a:ea typeface="Helvetica Neue"/>
                <a:cs typeface="Helvetica Neue"/>
                <a:sym typeface="Helvetica Neue"/>
              </a:rPr>
              <a:t>: Schools will be required to consult with parents when developing and reviewing their policies for Relationships Education and RSE, which will inform schools’ decisions on when and how certain content is covered. Effective engagement gives the space and time for parents to input, ask questions, share concerns and for the school to decide the way forward. Schools will listen to parents’ views, and then make a reasonable decision as to how they wish to proceed. When and how content is taught is ultimately a decision for the school, and consultation does not provide a parental veto on curriculum content.</a:t>
            </a:r>
            <a:endParaRPr sz="1200"/>
          </a:p>
          <a:p>
            <a:pPr indent="0" lvl="0" marL="0" rtl="0" algn="l">
              <a:lnSpc>
                <a:spcPct val="117999"/>
              </a:lnSpc>
              <a:spcBef>
                <a:spcPts val="0"/>
              </a:spcBef>
              <a:spcAft>
                <a:spcPts val="0"/>
              </a:spcAft>
              <a:buSzPts val="1400"/>
              <a:buNone/>
            </a:pPr>
            <a:r>
              <a:t/>
            </a:r>
            <a:endParaRPr sz="1200">
              <a:solidFill>
                <a:srgbClr val="0B0C0C"/>
              </a:solidFill>
              <a:latin typeface="Helvetica Neue"/>
              <a:ea typeface="Helvetica Neue"/>
              <a:cs typeface="Helvetica Neue"/>
              <a:sym typeface="Helvetica Neue"/>
            </a:endParaRPr>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Will my child be taught sex education at primary? This is too young.</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We are not introducing compulsory sex education at primary school.</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We are introducing Relationships Education at primary, to put in place the building blocks needed for positive and safe relationships of all kinds. This will start with family and friends, how to treat each other with kindness, and recognising the difference between online and offline friendships.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Many primary schools choose to teach sex education (which goes beyond the existing national curriculum for science), and we recommend that they do so, tailored to the age, physical and emotional maturity of their pupils. In those instances we recommend you discuss this with the school, to understand what they propose to teach and how. If you continue to have concerns, you have an automatic right to withdraw your child from these sex education lessons.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Q: Does the new Relationships Education and RSE curriculum take account of my faith?</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The subjects are designed to help children from all backgrounds build positive and safe relationships, and to thrive in modern Britain.</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In all schools, when teaching these subjects, the religious background of pupils must be taken into account when planning teaching, so that topics are appropriately handled. Schools with a religious character can build on the core required content by reflecting their beliefs in their teaching.</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In developing these subjects, we have worked with a number of representative bodies and faith organisations, representing all the major faith groups in England. Several faith organisations produce teaching materials that schools can choose to use.</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Q: Do I have a right to withdraw my child from Relationships and Sex Education?</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Parents will continue to have a right to request to withdraw their child from sex education delivered as part of RSE in secondary schools which, unless there are exceptional circumstances, should be granted up to three terms before their child turns 16. At this point, if the child themselves wishes to receive sex education rather than be withdrawn, the school should make arrangements for this to happen in one of the three terms before the child turns 16 - the legal age of sexual consent.</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There is no right to withdraw from Relationships Education at primary or secondary as we believe the contents of these subjects – such as family, friendship, safety (including online safety) – are important for all children to be taught.</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Q: Has the government listened to the views of my community in introducing these subjects?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A thorough engagement process, involving a public call for evidence and discussions with over 90 organisations, as well as the public consultation on the draft regulations and guidance, has informed the key decisions on these subjects. The consultation received over 11,000 responses from teachers, schools, expert organisations, young people and parents – these responses have helped finalise the statutory guidance.</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Q: Will my child be taught about LGBT relationships?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Pupils should be taught about the society in which they are growing up. These subjects are designed to foster respect for others and for difference, and educate pupils about healthy relationships.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Pupils should receive teaching on LGBT content during their school years. Teaching children about the society that we live in and the different types of loving, healthy relationships that exist can be done in a way that respects everyone. Primary schools are strongly encouraged and enabled to cover LGBT content when teaching about different types of families.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Secondary schools should cover LGBT content in their RSE teaching. RSEshould meet the needs of all pupils, whatever their developing sexuality or identity – this should include age-appropriate teaching about different types of relationships in the context of the law.</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Q: What support will schools receive to deliver these subjects well?</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We are investing in a central support package to help teachers introduce these subjects well and with confidence. This will include a new online service, featuring access to high quality resources, innovative training materials, case studies and an implementation guide, available from Spring 2020.</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There will also be training available for teachers through existing regional networks, offering opportunities to improve subject knowledge and build confidence.</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We’re working with expert organisations, schools and teachers to develop this support.</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Q: Where can I find out more information about what will be taught in my child’s school?</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A: If you want to know more about what will be taught as part of the new subjects, the best thing to do is speak to your child’s school. We have also published </a:t>
            </a:r>
            <a:r>
              <a:rPr b="0" i="0" lang="en-GB" sz="1200" u="sng" cap="none" strike="noStrike">
                <a:solidFill>
                  <a:srgbClr val="000000"/>
                </a:solidFill>
                <a:latin typeface="Arial"/>
                <a:ea typeface="Arial"/>
                <a:cs typeface="Arial"/>
                <a:sym typeface="Arial"/>
                <a:hlinkClick r:id="rId2">
                  <a:extLst>
                    <a:ext uri="{A12FA001-AC4F-418D-AE19-62706E023703}">
                      <ahyp:hlinkClr val="tx"/>
                    </a:ext>
                  </a:extLst>
                </a:hlinkClick>
              </a:rPr>
              <a:t>parent guides</a:t>
            </a:r>
            <a:r>
              <a:rPr b="0" i="0" lang="en-GB" sz="1200" u="none" cap="none" strike="noStrike">
                <a:solidFill>
                  <a:srgbClr val="000000"/>
                </a:solidFill>
                <a:latin typeface="Arial"/>
                <a:ea typeface="Arial"/>
                <a:cs typeface="Arial"/>
                <a:sym typeface="Arial"/>
              </a:rPr>
              <a:t>, which explain what the subjects are, and parents’ rights.</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These subjects are designed to equip your child with knowledge to make informed decisions about their wellbeing, health and relationships as well as preparing them for a successful adult life. The important lessons you teach your child about healthy relationships, looking after themselves and staying safe, are respected and valued under this new curriculum.</a:t>
            </a:r>
            <a:endParaRPr sz="1200"/>
          </a:p>
          <a:p>
            <a:pPr indent="0" lvl="0" marL="0" rtl="0" algn="l">
              <a:lnSpc>
                <a:spcPct val="117999"/>
              </a:lnSpc>
              <a:spcBef>
                <a:spcPts val="0"/>
              </a:spcBef>
              <a:spcAft>
                <a:spcPts val="0"/>
              </a:spcAft>
              <a:buSzPts val="1400"/>
              <a:buNone/>
            </a:pPr>
            <a:r>
              <a:rPr b="0" i="0" lang="en-GB" sz="1200" u="none" cap="none" strike="noStrike">
                <a:solidFill>
                  <a:srgbClr val="000000"/>
                </a:solidFill>
                <a:latin typeface="Arial"/>
                <a:ea typeface="Arial"/>
                <a:cs typeface="Arial"/>
                <a:sym typeface="Arial"/>
              </a:rPr>
              <a:t>Teaching at school will complement and reinforce the lessons you teach your child as they grow</a:t>
            </a:r>
            <a:r>
              <a:rPr b="0" i="0" lang="en-GB" sz="2000" u="none" cap="none" strike="noStrike">
                <a:solidFill>
                  <a:srgbClr val="000000"/>
                </a:solidFill>
                <a:latin typeface="Arial"/>
                <a:ea typeface="Arial"/>
                <a:cs typeface="Arial"/>
                <a:sym typeface="Arial"/>
              </a:rPr>
              <a:t> up. Your child’s school will have flexibility to deliver the content in a way that is age and developmentally appropriate and sensitive to the needs and religious background of its pupils.</a:t>
            </a:r>
            <a:endParaRPr/>
          </a:p>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7" name="Google Shape;127;p1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 name="Google Shape;139;p1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GB" sz="1100"/>
              <a:t>Note to speaker - ensure you know which topics are taught in each year group from the Progression map as parents may ask questions about certain topics e.g- gender reassignment</a:t>
            </a:r>
            <a:endParaRPr sz="11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7" name="Google Shape;147;p1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mp; Subtitle" type="title">
  <p:cSld name="TITLE">
    <p:spTree>
      <p:nvGrpSpPr>
        <p:cNvPr id="9" name="Shape 9"/>
        <p:cNvGrpSpPr/>
        <p:nvPr/>
      </p:nvGrpSpPr>
      <p:grpSpPr>
        <a:xfrm>
          <a:off x="0" y="0"/>
          <a:ext cx="0" cy="0"/>
          <a:chOff x="0" y="0"/>
          <a:chExt cx="0" cy="0"/>
        </a:xfrm>
      </p:grpSpPr>
      <p:sp>
        <p:nvSpPr>
          <p:cNvPr id="10" name="Google Shape;10;p17"/>
          <p:cNvSpPr txBox="1"/>
          <p:nvPr>
            <p:ph type="title"/>
          </p:nvPr>
        </p:nvSpPr>
        <p:spPr>
          <a:xfrm>
            <a:off x="250031" y="1437680"/>
            <a:ext cx="8643900" cy="2277000"/>
          </a:xfrm>
          <a:prstGeom prst="rect">
            <a:avLst/>
          </a:prstGeom>
          <a:noFill/>
          <a:ln>
            <a:noFill/>
          </a:ln>
        </p:spPr>
        <p:txBody>
          <a:bodyPr anchorCtr="0" anchor="b" bIns="35725" lIns="35725" spcFirstLastPara="1" rIns="35725" wrap="square" tIns="35725">
            <a:normAutofit/>
          </a:bodyPr>
          <a:lstStyle>
            <a:lvl1pPr lvl="0" algn="ctr">
              <a:lnSpc>
                <a:spcPct val="100000"/>
              </a:lnSpc>
              <a:spcBef>
                <a:spcPts val="0"/>
              </a:spcBef>
              <a:spcAft>
                <a:spcPts val="0"/>
              </a:spcAft>
              <a:buClr>
                <a:srgbClr val="535353"/>
              </a:buClr>
              <a:buSzPts val="1266"/>
              <a:buFont typeface="Helvetica Neue"/>
              <a:buNone/>
              <a:defRPr b="1" sz="5063">
                <a:latin typeface="Helvetica Neue"/>
                <a:ea typeface="Helvetica Neue"/>
                <a:cs typeface="Helvetica Neue"/>
                <a:sym typeface="Helvetica Neue"/>
              </a:defRPr>
            </a:lvl1pPr>
            <a:lvl2pPr lvl="1"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2pPr>
            <a:lvl3pPr lvl="2"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3pPr>
            <a:lvl4pPr lvl="3"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4pPr>
            <a:lvl5pPr lvl="4"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5pPr>
            <a:lvl6pPr lvl="5"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6pPr>
            <a:lvl7pPr lvl="6"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7pPr>
            <a:lvl8pPr lvl="7"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8pPr>
            <a:lvl9pPr lvl="8" algn="ctr">
              <a:lnSpc>
                <a:spcPct val="100000"/>
              </a:lnSpc>
              <a:spcBef>
                <a:spcPts val="0"/>
              </a:spcBef>
              <a:spcAft>
                <a:spcPts val="0"/>
              </a:spcAft>
              <a:buClr>
                <a:srgbClr val="535353"/>
              </a:buClr>
              <a:buSzPts val="1266"/>
              <a:buFont typeface="Helvetica Neue Light"/>
              <a:buNone/>
              <a:defRPr sz="5063">
                <a:latin typeface="Helvetica Neue Light"/>
                <a:ea typeface="Helvetica Neue Light"/>
                <a:cs typeface="Helvetica Neue Light"/>
                <a:sym typeface="Helvetica Neue Light"/>
              </a:defRPr>
            </a:lvl9pPr>
          </a:lstStyle>
          <a:p/>
        </p:txBody>
      </p:sp>
      <p:sp>
        <p:nvSpPr>
          <p:cNvPr id="11" name="Google Shape;11;p17"/>
          <p:cNvSpPr txBox="1"/>
          <p:nvPr>
            <p:ph idx="1" type="body"/>
          </p:nvPr>
        </p:nvSpPr>
        <p:spPr>
          <a:xfrm>
            <a:off x="250031" y="3705820"/>
            <a:ext cx="8643900" cy="910800"/>
          </a:xfrm>
          <a:prstGeom prst="rect">
            <a:avLst/>
          </a:prstGeom>
          <a:noFill/>
          <a:ln>
            <a:noFill/>
          </a:ln>
        </p:spPr>
        <p:txBody>
          <a:bodyPr anchorCtr="0" anchor="t" bIns="35725" lIns="35725" spcFirstLastPara="1" rIns="35725" wrap="square" tIns="35725">
            <a:normAutofit/>
          </a:bodyPr>
          <a:lstStyle>
            <a:lvl1pPr indent="-228600" lvl="0" marL="457200" algn="ctr">
              <a:lnSpc>
                <a:spcPct val="100000"/>
              </a:lnSpc>
              <a:spcBef>
                <a:spcPts val="0"/>
              </a:spcBef>
              <a:spcAft>
                <a:spcPts val="0"/>
              </a:spcAft>
              <a:buClr>
                <a:srgbClr val="535353"/>
              </a:buClr>
              <a:buSzPts val="2672"/>
              <a:buFont typeface="Helvetica Neue Light"/>
              <a:buNone/>
              <a:defRPr sz="2672">
                <a:latin typeface="Helvetica Neue Light"/>
                <a:ea typeface="Helvetica Neue Light"/>
                <a:cs typeface="Helvetica Neue Light"/>
                <a:sym typeface="Helvetica Neue Light"/>
              </a:defRPr>
            </a:lvl1pPr>
            <a:lvl2pPr indent="-228600" lvl="1" marL="914400" algn="ctr">
              <a:lnSpc>
                <a:spcPct val="100000"/>
              </a:lnSpc>
              <a:spcBef>
                <a:spcPts val="0"/>
              </a:spcBef>
              <a:spcAft>
                <a:spcPts val="0"/>
              </a:spcAft>
              <a:buClr>
                <a:srgbClr val="535353"/>
              </a:buClr>
              <a:buSzPts val="2672"/>
              <a:buFont typeface="Helvetica Neue Light"/>
              <a:buNone/>
              <a:defRPr sz="2672">
                <a:latin typeface="Helvetica Neue Light"/>
                <a:ea typeface="Helvetica Neue Light"/>
                <a:cs typeface="Helvetica Neue Light"/>
                <a:sym typeface="Helvetica Neue Light"/>
              </a:defRPr>
            </a:lvl2pPr>
            <a:lvl3pPr indent="-228600" lvl="2" marL="1371600" algn="ctr">
              <a:lnSpc>
                <a:spcPct val="100000"/>
              </a:lnSpc>
              <a:spcBef>
                <a:spcPts val="0"/>
              </a:spcBef>
              <a:spcAft>
                <a:spcPts val="0"/>
              </a:spcAft>
              <a:buClr>
                <a:srgbClr val="535353"/>
              </a:buClr>
              <a:buSzPts val="2672"/>
              <a:buFont typeface="Helvetica Neue Light"/>
              <a:buNone/>
              <a:defRPr sz="2672">
                <a:latin typeface="Helvetica Neue Light"/>
                <a:ea typeface="Helvetica Neue Light"/>
                <a:cs typeface="Helvetica Neue Light"/>
                <a:sym typeface="Helvetica Neue Light"/>
              </a:defRPr>
            </a:lvl3pPr>
            <a:lvl4pPr indent="-228600" lvl="3" marL="1828800" algn="ctr">
              <a:lnSpc>
                <a:spcPct val="100000"/>
              </a:lnSpc>
              <a:spcBef>
                <a:spcPts val="0"/>
              </a:spcBef>
              <a:spcAft>
                <a:spcPts val="0"/>
              </a:spcAft>
              <a:buClr>
                <a:srgbClr val="535353"/>
              </a:buClr>
              <a:buSzPts val="2672"/>
              <a:buFont typeface="Helvetica Neue Light"/>
              <a:buNone/>
              <a:defRPr sz="2672">
                <a:latin typeface="Helvetica Neue Light"/>
                <a:ea typeface="Helvetica Neue Light"/>
                <a:cs typeface="Helvetica Neue Light"/>
                <a:sym typeface="Helvetica Neue Light"/>
              </a:defRPr>
            </a:lvl4pPr>
            <a:lvl5pPr indent="-228600" lvl="4" marL="2286000" algn="ctr">
              <a:lnSpc>
                <a:spcPct val="100000"/>
              </a:lnSpc>
              <a:spcBef>
                <a:spcPts val="0"/>
              </a:spcBef>
              <a:spcAft>
                <a:spcPts val="0"/>
              </a:spcAft>
              <a:buClr>
                <a:srgbClr val="535353"/>
              </a:buClr>
              <a:buSzPts val="2672"/>
              <a:buFont typeface="Helvetica Neue Light"/>
              <a:buNone/>
              <a:defRPr sz="2672">
                <a:latin typeface="Helvetica Neue Light"/>
                <a:ea typeface="Helvetica Neue Light"/>
                <a:cs typeface="Helvetica Neue Light"/>
                <a:sym typeface="Helvetica Neue Light"/>
              </a:defRPr>
            </a:lvl5pPr>
            <a:lvl6pPr indent="-294501" lvl="5" marL="2743200" algn="l">
              <a:lnSpc>
                <a:spcPct val="120000"/>
              </a:lnSpc>
              <a:spcBef>
                <a:spcPts val="3234"/>
              </a:spcBef>
              <a:spcAft>
                <a:spcPts val="0"/>
              </a:spcAft>
              <a:buClr>
                <a:srgbClr val="535353"/>
              </a:buClr>
              <a:buSzPts val="1038"/>
              <a:buFont typeface="Helvetica Neue Light"/>
              <a:buChar char="•"/>
              <a:defRPr sz="3234">
                <a:latin typeface="Helvetica Neue Light"/>
                <a:ea typeface="Helvetica Neue Light"/>
                <a:cs typeface="Helvetica Neue Light"/>
                <a:sym typeface="Helvetica Neue Light"/>
              </a:defRPr>
            </a:lvl6pPr>
            <a:lvl7pPr indent="-294501" lvl="6" marL="3200400" algn="l">
              <a:lnSpc>
                <a:spcPct val="120000"/>
              </a:lnSpc>
              <a:spcBef>
                <a:spcPts val="3234"/>
              </a:spcBef>
              <a:spcAft>
                <a:spcPts val="0"/>
              </a:spcAft>
              <a:buClr>
                <a:srgbClr val="535353"/>
              </a:buClr>
              <a:buSzPts val="1038"/>
              <a:buFont typeface="Helvetica Neue Light"/>
              <a:buChar char="•"/>
              <a:defRPr sz="3234">
                <a:latin typeface="Helvetica Neue Light"/>
                <a:ea typeface="Helvetica Neue Light"/>
                <a:cs typeface="Helvetica Neue Light"/>
                <a:sym typeface="Helvetica Neue Light"/>
              </a:defRPr>
            </a:lvl7pPr>
            <a:lvl8pPr indent="-294501" lvl="7" marL="3657600" algn="l">
              <a:lnSpc>
                <a:spcPct val="120000"/>
              </a:lnSpc>
              <a:spcBef>
                <a:spcPts val="3234"/>
              </a:spcBef>
              <a:spcAft>
                <a:spcPts val="0"/>
              </a:spcAft>
              <a:buClr>
                <a:srgbClr val="535353"/>
              </a:buClr>
              <a:buSzPts val="1038"/>
              <a:buFont typeface="Helvetica Neue Light"/>
              <a:buChar char="•"/>
              <a:defRPr sz="3234">
                <a:latin typeface="Helvetica Neue Light"/>
                <a:ea typeface="Helvetica Neue Light"/>
                <a:cs typeface="Helvetica Neue Light"/>
                <a:sym typeface="Helvetica Neue Light"/>
              </a:defRPr>
            </a:lvl8pPr>
            <a:lvl9pPr indent="-294501" lvl="8" marL="4114800" algn="l">
              <a:lnSpc>
                <a:spcPct val="120000"/>
              </a:lnSpc>
              <a:spcBef>
                <a:spcPts val="3234"/>
              </a:spcBef>
              <a:spcAft>
                <a:spcPts val="0"/>
              </a:spcAft>
              <a:buClr>
                <a:srgbClr val="535353"/>
              </a:buClr>
              <a:buSzPts val="1038"/>
              <a:buFont typeface="Helvetica Neue Light"/>
              <a:buChar char="•"/>
              <a:defRPr sz="3234">
                <a:latin typeface="Helvetica Neue Light"/>
                <a:ea typeface="Helvetica Neue Light"/>
                <a:cs typeface="Helvetica Neue Light"/>
                <a:sym typeface="Helvetica Neue Light"/>
              </a:defRPr>
            </a:lvl9pPr>
          </a:lstStyle>
          <a:p/>
        </p:txBody>
      </p:sp>
      <p:sp>
        <p:nvSpPr>
          <p:cNvPr id="12" name="Google Shape;12;p17"/>
          <p:cNvSpPr txBox="1"/>
          <p:nvPr>
            <p:ph idx="12" type="sldNum"/>
          </p:nvPr>
        </p:nvSpPr>
        <p:spPr>
          <a:xfrm>
            <a:off x="4446984" y="6518671"/>
            <a:ext cx="241200" cy="267000"/>
          </a:xfrm>
          <a:prstGeom prst="rect">
            <a:avLst/>
          </a:prstGeom>
          <a:noFill/>
          <a:ln>
            <a:noFill/>
          </a:ln>
        </p:spPr>
        <p:txBody>
          <a:bodyPr anchorCtr="0" anchor="b" bIns="35725" lIns="35725" spcFirstLastPara="1" rIns="35725" wrap="square" tIns="35725">
            <a:spAutoFit/>
          </a:bodyPr>
          <a:lstStyle>
            <a:lvl1pPr indent="0" lvl="0"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1pPr>
            <a:lvl2pPr indent="0" lvl="1"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2pPr>
            <a:lvl3pPr indent="0" lvl="2"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3pPr>
            <a:lvl4pPr indent="0" lvl="3"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4pPr>
            <a:lvl5pPr indent="0" lvl="4"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5pPr>
            <a:lvl6pPr indent="0" lvl="5"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6pPr>
            <a:lvl7pPr indent="0" lvl="6"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7pPr>
            <a:lvl8pPr indent="0" lvl="7"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8pPr>
            <a:lvl9pPr indent="0" lvl="8"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Helvetica Neue Light"/>
                <a:ea typeface="Helvetica Neue Light"/>
                <a:cs typeface="Helvetica Neue Light"/>
                <a:sym typeface="Helvetica Neue Light"/>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p:cSld name="Title and body">
    <p:spTree>
      <p:nvGrpSpPr>
        <p:cNvPr id="13" name="Shape 13"/>
        <p:cNvGrpSpPr/>
        <p:nvPr/>
      </p:nvGrpSpPr>
      <p:grpSpPr>
        <a:xfrm>
          <a:off x="0" y="0"/>
          <a:ext cx="0" cy="0"/>
          <a:chOff x="0" y="0"/>
          <a:chExt cx="0" cy="0"/>
        </a:xfrm>
      </p:grpSpPr>
      <p:sp>
        <p:nvSpPr>
          <p:cNvPr id="14" name="Google Shape;14;p18"/>
          <p:cNvSpPr txBox="1"/>
          <p:nvPr>
            <p:ph type="title"/>
          </p:nvPr>
        </p:nvSpPr>
        <p:spPr>
          <a:xfrm>
            <a:off x="311700" y="593366"/>
            <a:ext cx="8520600" cy="763500"/>
          </a:xfrm>
          <a:prstGeom prst="rect">
            <a:avLst/>
          </a:prstGeom>
          <a:noFill/>
          <a:ln>
            <a:noFill/>
          </a:ln>
        </p:spPr>
        <p:txBody>
          <a:bodyPr anchorCtr="0" anchor="t" bIns="64275" lIns="64275" spcFirstLastPara="1" rIns="64275" wrap="square" tIns="64275">
            <a:noAutofit/>
          </a:bodyPr>
          <a:lstStyle>
            <a:lvl1pPr lvl="0" algn="l">
              <a:lnSpc>
                <a:spcPct val="100000"/>
              </a:lnSpc>
              <a:spcBef>
                <a:spcPts val="0"/>
              </a:spcBef>
              <a:spcAft>
                <a:spcPts val="0"/>
              </a:spcAft>
              <a:buClr>
                <a:schemeClr val="accent1"/>
              </a:buClr>
              <a:buSzPts val="1969"/>
              <a:buFont typeface="Helvetica Neue"/>
              <a:buNone/>
              <a:defRPr b="1" sz="5063">
                <a:solidFill>
                  <a:schemeClr val="accent1"/>
                </a:solidFill>
                <a:latin typeface="Helvetica Neue"/>
                <a:ea typeface="Helvetica Neue"/>
                <a:cs typeface="Helvetica Neue"/>
                <a:sym typeface="Helvetica Neue"/>
              </a:defRPr>
            </a:lvl1pPr>
            <a:lvl2pPr lvl="1" algn="l">
              <a:lnSpc>
                <a:spcPct val="100000"/>
              </a:lnSpc>
              <a:spcBef>
                <a:spcPts val="0"/>
              </a:spcBef>
              <a:spcAft>
                <a:spcPts val="0"/>
              </a:spcAft>
              <a:buClr>
                <a:srgbClr val="535353"/>
              </a:buClr>
              <a:buSzPts val="1969"/>
              <a:buFont typeface="Gill Sans"/>
              <a:buNone/>
              <a:defRPr sz="5063"/>
            </a:lvl2pPr>
            <a:lvl3pPr lvl="2" algn="l">
              <a:lnSpc>
                <a:spcPct val="100000"/>
              </a:lnSpc>
              <a:spcBef>
                <a:spcPts val="0"/>
              </a:spcBef>
              <a:spcAft>
                <a:spcPts val="0"/>
              </a:spcAft>
              <a:buClr>
                <a:srgbClr val="535353"/>
              </a:buClr>
              <a:buSzPts val="1969"/>
              <a:buFont typeface="Gill Sans"/>
              <a:buNone/>
              <a:defRPr sz="5063"/>
            </a:lvl3pPr>
            <a:lvl4pPr lvl="3" algn="l">
              <a:lnSpc>
                <a:spcPct val="100000"/>
              </a:lnSpc>
              <a:spcBef>
                <a:spcPts val="0"/>
              </a:spcBef>
              <a:spcAft>
                <a:spcPts val="0"/>
              </a:spcAft>
              <a:buClr>
                <a:srgbClr val="535353"/>
              </a:buClr>
              <a:buSzPts val="1969"/>
              <a:buFont typeface="Gill Sans"/>
              <a:buNone/>
              <a:defRPr sz="5063"/>
            </a:lvl4pPr>
            <a:lvl5pPr lvl="4" algn="l">
              <a:lnSpc>
                <a:spcPct val="100000"/>
              </a:lnSpc>
              <a:spcBef>
                <a:spcPts val="0"/>
              </a:spcBef>
              <a:spcAft>
                <a:spcPts val="0"/>
              </a:spcAft>
              <a:buClr>
                <a:srgbClr val="535353"/>
              </a:buClr>
              <a:buSzPts val="1969"/>
              <a:buFont typeface="Gill Sans"/>
              <a:buNone/>
              <a:defRPr sz="5063"/>
            </a:lvl5pPr>
            <a:lvl6pPr lvl="5" algn="l">
              <a:lnSpc>
                <a:spcPct val="100000"/>
              </a:lnSpc>
              <a:spcBef>
                <a:spcPts val="0"/>
              </a:spcBef>
              <a:spcAft>
                <a:spcPts val="0"/>
              </a:spcAft>
              <a:buClr>
                <a:srgbClr val="535353"/>
              </a:buClr>
              <a:buSzPts val="1969"/>
              <a:buFont typeface="Gill Sans"/>
              <a:buNone/>
              <a:defRPr sz="5063"/>
            </a:lvl6pPr>
            <a:lvl7pPr lvl="6" algn="l">
              <a:lnSpc>
                <a:spcPct val="100000"/>
              </a:lnSpc>
              <a:spcBef>
                <a:spcPts val="0"/>
              </a:spcBef>
              <a:spcAft>
                <a:spcPts val="0"/>
              </a:spcAft>
              <a:buClr>
                <a:srgbClr val="535353"/>
              </a:buClr>
              <a:buSzPts val="1969"/>
              <a:buFont typeface="Gill Sans"/>
              <a:buNone/>
              <a:defRPr sz="5063"/>
            </a:lvl7pPr>
            <a:lvl8pPr lvl="7" algn="l">
              <a:lnSpc>
                <a:spcPct val="100000"/>
              </a:lnSpc>
              <a:spcBef>
                <a:spcPts val="0"/>
              </a:spcBef>
              <a:spcAft>
                <a:spcPts val="0"/>
              </a:spcAft>
              <a:buClr>
                <a:srgbClr val="535353"/>
              </a:buClr>
              <a:buSzPts val="1969"/>
              <a:buFont typeface="Gill Sans"/>
              <a:buNone/>
              <a:defRPr sz="5063"/>
            </a:lvl8pPr>
            <a:lvl9pPr lvl="8" algn="l">
              <a:lnSpc>
                <a:spcPct val="100000"/>
              </a:lnSpc>
              <a:spcBef>
                <a:spcPts val="0"/>
              </a:spcBef>
              <a:spcAft>
                <a:spcPts val="0"/>
              </a:spcAft>
              <a:buClr>
                <a:srgbClr val="535353"/>
              </a:buClr>
              <a:buSzPts val="1969"/>
              <a:buFont typeface="Gill Sans"/>
              <a:buNone/>
              <a:defRPr sz="5063"/>
            </a:lvl9pPr>
          </a:lstStyle>
          <a:p/>
        </p:txBody>
      </p:sp>
      <p:sp>
        <p:nvSpPr>
          <p:cNvPr id="15" name="Google Shape;15;p18"/>
          <p:cNvSpPr txBox="1"/>
          <p:nvPr>
            <p:ph idx="1" type="body"/>
          </p:nvPr>
        </p:nvSpPr>
        <p:spPr>
          <a:xfrm>
            <a:off x="311700" y="1536633"/>
            <a:ext cx="8520600" cy="4555200"/>
          </a:xfrm>
          <a:prstGeom prst="rect">
            <a:avLst/>
          </a:prstGeom>
          <a:noFill/>
          <a:ln>
            <a:noFill/>
          </a:ln>
        </p:spPr>
        <p:txBody>
          <a:bodyPr anchorCtr="0" anchor="t" bIns="64275" lIns="64275" spcFirstLastPara="1" rIns="64275" wrap="square" tIns="64275">
            <a:noAutofit/>
          </a:bodyPr>
          <a:lstStyle>
            <a:lvl1pPr indent="-308968" lvl="0" marL="457200" algn="l">
              <a:lnSpc>
                <a:spcPct val="115000"/>
              </a:lnSpc>
              <a:spcBef>
                <a:spcPts val="0"/>
              </a:spcBef>
              <a:spcAft>
                <a:spcPts val="0"/>
              </a:spcAft>
              <a:buClr>
                <a:schemeClr val="dk1"/>
              </a:buClr>
              <a:buSzPts val="1266"/>
              <a:buFont typeface="Helvetica Neue Light"/>
              <a:buChar char="●"/>
              <a:defRPr sz="3234">
                <a:solidFill>
                  <a:schemeClr val="dk1"/>
                </a:solidFill>
                <a:latin typeface="Helvetica Neue Light"/>
                <a:ea typeface="Helvetica Neue Light"/>
                <a:cs typeface="Helvetica Neue Light"/>
                <a:sym typeface="Helvetica Neue Light"/>
              </a:defRPr>
            </a:lvl1pPr>
            <a:lvl2pPr indent="-291108" lvl="1" marL="9144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2pPr>
            <a:lvl3pPr indent="-291108" lvl="2" marL="13716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3pPr>
            <a:lvl4pPr indent="-291108" lvl="3" marL="18288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4pPr>
            <a:lvl5pPr indent="-291108" lvl="4" marL="22860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5pPr>
            <a:lvl6pPr indent="-291108" lvl="5" marL="27432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6pPr>
            <a:lvl7pPr indent="-291108" lvl="6" marL="32004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7pPr>
            <a:lvl8pPr indent="-291108" lvl="7" marL="3657600" algn="l">
              <a:lnSpc>
                <a:spcPct val="115000"/>
              </a:lnSpc>
              <a:spcBef>
                <a:spcPts val="1600"/>
              </a:spcBef>
              <a:spcAft>
                <a:spcPts val="0"/>
              </a:spcAft>
              <a:buClr>
                <a:srgbClr val="535353"/>
              </a:buClr>
              <a:buSzPts val="984"/>
              <a:buFont typeface="Helvetica Neue Light"/>
              <a:buChar char="○"/>
              <a:defRPr sz="3234">
                <a:latin typeface="Helvetica Neue Light"/>
                <a:ea typeface="Helvetica Neue Light"/>
                <a:cs typeface="Helvetica Neue Light"/>
                <a:sym typeface="Helvetica Neue Light"/>
              </a:defRPr>
            </a:lvl8pPr>
            <a:lvl9pPr indent="-291108" lvl="8" marL="4114800" algn="l">
              <a:lnSpc>
                <a:spcPct val="115000"/>
              </a:lnSpc>
              <a:spcBef>
                <a:spcPts val="1600"/>
              </a:spcBef>
              <a:spcAft>
                <a:spcPts val="1600"/>
              </a:spcAft>
              <a:buClr>
                <a:srgbClr val="535353"/>
              </a:buClr>
              <a:buSzPts val="984"/>
              <a:buFont typeface="Helvetica Neue Light"/>
              <a:buChar char="■"/>
              <a:defRPr sz="3234">
                <a:latin typeface="Helvetica Neue Light"/>
                <a:ea typeface="Helvetica Neue Light"/>
                <a:cs typeface="Helvetica Neue Light"/>
                <a:sym typeface="Helvetica Neue Light"/>
              </a:defRPr>
            </a:lvl9pPr>
          </a:lstStyle>
          <a:p/>
        </p:txBody>
      </p:sp>
      <p:sp>
        <p:nvSpPr>
          <p:cNvPr id="16" name="Google Shape;16;p18"/>
          <p:cNvSpPr txBox="1"/>
          <p:nvPr>
            <p:ph idx="12" type="sldNum"/>
          </p:nvPr>
        </p:nvSpPr>
        <p:spPr>
          <a:xfrm>
            <a:off x="8472458" y="6217623"/>
            <a:ext cx="548700" cy="524700"/>
          </a:xfrm>
          <a:prstGeom prst="rect">
            <a:avLst/>
          </a:prstGeom>
          <a:noFill/>
          <a:ln>
            <a:noFill/>
          </a:ln>
        </p:spPr>
        <p:txBody>
          <a:bodyPr anchorCtr="0" anchor="ctr" bIns="64275" lIns="64275" spcFirstLastPara="1" rIns="64275" wrap="square" tIns="64275">
            <a:noAutofit/>
          </a:bodyPr>
          <a:lstStyle>
            <a:lvl1pPr indent="0" lvl="0"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03"/>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Centre" type="tx">
  <p:cSld name="TITLE_AND_BODY">
    <p:spTree>
      <p:nvGrpSpPr>
        <p:cNvPr id="17" name="Shape 17"/>
        <p:cNvGrpSpPr/>
        <p:nvPr/>
      </p:nvGrpSpPr>
      <p:grpSpPr>
        <a:xfrm>
          <a:off x="0" y="0"/>
          <a:ext cx="0" cy="0"/>
          <a:chOff x="0" y="0"/>
          <a:chExt cx="0" cy="0"/>
        </a:xfrm>
      </p:grpSpPr>
      <p:sp>
        <p:nvSpPr>
          <p:cNvPr id="18" name="Google Shape;18;p19"/>
          <p:cNvSpPr txBox="1"/>
          <p:nvPr>
            <p:ph type="title"/>
          </p:nvPr>
        </p:nvSpPr>
        <p:spPr>
          <a:xfrm>
            <a:off x="250031" y="2286000"/>
            <a:ext cx="8643900" cy="2277000"/>
          </a:xfrm>
          <a:prstGeom prst="rect">
            <a:avLst/>
          </a:prstGeom>
          <a:noFill/>
          <a:ln>
            <a:noFill/>
          </a:ln>
        </p:spPr>
        <p:txBody>
          <a:bodyPr anchorCtr="0" anchor="ctr" bIns="35725" lIns="35725" spcFirstLastPara="1" rIns="35725" wrap="square" tIns="35725">
            <a:normAutofit/>
          </a:bodyPr>
          <a:lstStyle>
            <a:lvl1pPr lvl="0" algn="ctr">
              <a:lnSpc>
                <a:spcPct val="100000"/>
              </a:lnSpc>
              <a:spcBef>
                <a:spcPts val="0"/>
              </a:spcBef>
              <a:spcAft>
                <a:spcPts val="0"/>
              </a:spcAft>
              <a:buClr>
                <a:srgbClr val="535353"/>
              </a:buClr>
              <a:buSzPts val="1266"/>
              <a:buNone/>
              <a:defRPr sz="5063"/>
            </a:lvl1pPr>
            <a:lvl2pPr lvl="1" algn="ctr">
              <a:lnSpc>
                <a:spcPct val="100000"/>
              </a:lnSpc>
              <a:spcBef>
                <a:spcPts val="0"/>
              </a:spcBef>
              <a:spcAft>
                <a:spcPts val="0"/>
              </a:spcAft>
              <a:buClr>
                <a:srgbClr val="535353"/>
              </a:buClr>
              <a:buSzPts val="1266"/>
              <a:buNone/>
              <a:defRPr sz="5063"/>
            </a:lvl2pPr>
            <a:lvl3pPr lvl="2" algn="ctr">
              <a:lnSpc>
                <a:spcPct val="100000"/>
              </a:lnSpc>
              <a:spcBef>
                <a:spcPts val="0"/>
              </a:spcBef>
              <a:spcAft>
                <a:spcPts val="0"/>
              </a:spcAft>
              <a:buClr>
                <a:srgbClr val="535353"/>
              </a:buClr>
              <a:buSzPts val="1266"/>
              <a:buNone/>
              <a:defRPr sz="5063"/>
            </a:lvl3pPr>
            <a:lvl4pPr lvl="3" algn="ctr">
              <a:lnSpc>
                <a:spcPct val="100000"/>
              </a:lnSpc>
              <a:spcBef>
                <a:spcPts val="0"/>
              </a:spcBef>
              <a:spcAft>
                <a:spcPts val="0"/>
              </a:spcAft>
              <a:buClr>
                <a:srgbClr val="535353"/>
              </a:buClr>
              <a:buSzPts val="1266"/>
              <a:buNone/>
              <a:defRPr sz="5063"/>
            </a:lvl4pPr>
            <a:lvl5pPr lvl="4" algn="ctr">
              <a:lnSpc>
                <a:spcPct val="100000"/>
              </a:lnSpc>
              <a:spcBef>
                <a:spcPts val="0"/>
              </a:spcBef>
              <a:spcAft>
                <a:spcPts val="0"/>
              </a:spcAft>
              <a:buClr>
                <a:srgbClr val="535353"/>
              </a:buClr>
              <a:buSzPts val="1266"/>
              <a:buNone/>
              <a:defRPr sz="5063"/>
            </a:lvl5pPr>
            <a:lvl6pPr lvl="5" algn="ctr">
              <a:lnSpc>
                <a:spcPct val="100000"/>
              </a:lnSpc>
              <a:spcBef>
                <a:spcPts val="0"/>
              </a:spcBef>
              <a:spcAft>
                <a:spcPts val="0"/>
              </a:spcAft>
              <a:buClr>
                <a:srgbClr val="535353"/>
              </a:buClr>
              <a:buSzPts val="1266"/>
              <a:buNone/>
              <a:defRPr sz="5063"/>
            </a:lvl6pPr>
            <a:lvl7pPr lvl="6" algn="ctr">
              <a:lnSpc>
                <a:spcPct val="100000"/>
              </a:lnSpc>
              <a:spcBef>
                <a:spcPts val="0"/>
              </a:spcBef>
              <a:spcAft>
                <a:spcPts val="0"/>
              </a:spcAft>
              <a:buClr>
                <a:srgbClr val="535353"/>
              </a:buClr>
              <a:buSzPts val="1266"/>
              <a:buNone/>
              <a:defRPr sz="5063"/>
            </a:lvl7pPr>
            <a:lvl8pPr lvl="7" algn="ctr">
              <a:lnSpc>
                <a:spcPct val="100000"/>
              </a:lnSpc>
              <a:spcBef>
                <a:spcPts val="0"/>
              </a:spcBef>
              <a:spcAft>
                <a:spcPts val="0"/>
              </a:spcAft>
              <a:buClr>
                <a:srgbClr val="535353"/>
              </a:buClr>
              <a:buSzPts val="1266"/>
              <a:buNone/>
              <a:defRPr sz="5063"/>
            </a:lvl8pPr>
            <a:lvl9pPr lvl="8" algn="ctr">
              <a:lnSpc>
                <a:spcPct val="100000"/>
              </a:lnSpc>
              <a:spcBef>
                <a:spcPts val="0"/>
              </a:spcBef>
              <a:spcAft>
                <a:spcPts val="0"/>
              </a:spcAft>
              <a:buClr>
                <a:srgbClr val="535353"/>
              </a:buClr>
              <a:buSzPts val="1266"/>
              <a:buNone/>
              <a:defRPr sz="5063"/>
            </a:lvl9pPr>
          </a:lstStyle>
          <a:p/>
        </p:txBody>
      </p:sp>
      <p:sp>
        <p:nvSpPr>
          <p:cNvPr id="19" name="Google Shape;19;p19"/>
          <p:cNvSpPr txBox="1"/>
          <p:nvPr>
            <p:ph idx="12" type="sldNum"/>
          </p:nvPr>
        </p:nvSpPr>
        <p:spPr>
          <a:xfrm>
            <a:off x="4446984" y="6518671"/>
            <a:ext cx="241200" cy="267000"/>
          </a:xfrm>
          <a:prstGeom prst="rect">
            <a:avLst/>
          </a:prstGeom>
          <a:noFill/>
          <a:ln>
            <a:noFill/>
          </a:ln>
        </p:spPr>
        <p:txBody>
          <a:bodyPr anchorCtr="0" anchor="b" bIns="35725" lIns="35725" spcFirstLastPara="1" rIns="35725" wrap="square" tIns="35725">
            <a:spAutoFit/>
          </a:bodyPr>
          <a:lstStyle>
            <a:lvl1pPr indent="0" lvl="0"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1pPr>
            <a:lvl2pPr indent="0" lvl="1"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2pPr>
            <a:lvl3pPr indent="0" lvl="2"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3pPr>
            <a:lvl4pPr indent="0" lvl="3"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4pPr>
            <a:lvl5pPr indent="0" lvl="4"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5pPr>
            <a:lvl6pPr indent="0" lvl="5"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6pPr>
            <a:lvl7pPr indent="0" lvl="6"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7pPr>
            <a:lvl8pPr indent="0" lvl="7"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8pPr>
            <a:lvl9pPr indent="0" lvl="8"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0"/>
          <p:cNvSpPr txBox="1"/>
          <p:nvPr>
            <p:ph type="title"/>
          </p:nvPr>
        </p:nvSpPr>
        <p:spPr>
          <a:xfrm>
            <a:off x="311700" y="593366"/>
            <a:ext cx="8520600" cy="763500"/>
          </a:xfrm>
          <a:prstGeom prst="rect">
            <a:avLst/>
          </a:prstGeom>
          <a:noFill/>
          <a:ln>
            <a:noFill/>
          </a:ln>
        </p:spPr>
        <p:txBody>
          <a:bodyPr anchorCtr="0" anchor="t" bIns="64275" lIns="64275" spcFirstLastPara="1" rIns="64275" wrap="square" tIns="64275">
            <a:noAutofit/>
          </a:bodyPr>
          <a:lstStyle>
            <a:lvl1pPr lvl="0" algn="l">
              <a:lnSpc>
                <a:spcPct val="100000"/>
              </a:lnSpc>
              <a:spcBef>
                <a:spcPts val="0"/>
              </a:spcBef>
              <a:spcAft>
                <a:spcPts val="0"/>
              </a:spcAft>
              <a:buClr>
                <a:srgbClr val="535353"/>
              </a:buClr>
              <a:buSzPts val="1969"/>
              <a:buFont typeface="Gill Sans"/>
              <a:buNone/>
              <a:defRPr sz="5063"/>
            </a:lvl1pPr>
            <a:lvl2pPr lvl="1" algn="l">
              <a:lnSpc>
                <a:spcPct val="100000"/>
              </a:lnSpc>
              <a:spcBef>
                <a:spcPts val="0"/>
              </a:spcBef>
              <a:spcAft>
                <a:spcPts val="0"/>
              </a:spcAft>
              <a:buClr>
                <a:srgbClr val="535353"/>
              </a:buClr>
              <a:buSzPts val="1969"/>
              <a:buFont typeface="Gill Sans"/>
              <a:buNone/>
              <a:defRPr sz="5063"/>
            </a:lvl2pPr>
            <a:lvl3pPr lvl="2" algn="l">
              <a:lnSpc>
                <a:spcPct val="100000"/>
              </a:lnSpc>
              <a:spcBef>
                <a:spcPts val="0"/>
              </a:spcBef>
              <a:spcAft>
                <a:spcPts val="0"/>
              </a:spcAft>
              <a:buClr>
                <a:srgbClr val="535353"/>
              </a:buClr>
              <a:buSzPts val="1969"/>
              <a:buFont typeface="Gill Sans"/>
              <a:buNone/>
              <a:defRPr sz="5063"/>
            </a:lvl3pPr>
            <a:lvl4pPr lvl="3" algn="l">
              <a:lnSpc>
                <a:spcPct val="100000"/>
              </a:lnSpc>
              <a:spcBef>
                <a:spcPts val="0"/>
              </a:spcBef>
              <a:spcAft>
                <a:spcPts val="0"/>
              </a:spcAft>
              <a:buClr>
                <a:srgbClr val="535353"/>
              </a:buClr>
              <a:buSzPts val="1969"/>
              <a:buFont typeface="Gill Sans"/>
              <a:buNone/>
              <a:defRPr sz="5063"/>
            </a:lvl4pPr>
            <a:lvl5pPr lvl="4" algn="l">
              <a:lnSpc>
                <a:spcPct val="100000"/>
              </a:lnSpc>
              <a:spcBef>
                <a:spcPts val="0"/>
              </a:spcBef>
              <a:spcAft>
                <a:spcPts val="0"/>
              </a:spcAft>
              <a:buClr>
                <a:srgbClr val="535353"/>
              </a:buClr>
              <a:buSzPts val="1969"/>
              <a:buFont typeface="Gill Sans"/>
              <a:buNone/>
              <a:defRPr sz="5063"/>
            </a:lvl5pPr>
            <a:lvl6pPr lvl="5" algn="l">
              <a:lnSpc>
                <a:spcPct val="100000"/>
              </a:lnSpc>
              <a:spcBef>
                <a:spcPts val="0"/>
              </a:spcBef>
              <a:spcAft>
                <a:spcPts val="0"/>
              </a:spcAft>
              <a:buClr>
                <a:srgbClr val="535353"/>
              </a:buClr>
              <a:buSzPts val="1969"/>
              <a:buFont typeface="Gill Sans"/>
              <a:buNone/>
              <a:defRPr sz="5063"/>
            </a:lvl6pPr>
            <a:lvl7pPr lvl="6" algn="l">
              <a:lnSpc>
                <a:spcPct val="100000"/>
              </a:lnSpc>
              <a:spcBef>
                <a:spcPts val="0"/>
              </a:spcBef>
              <a:spcAft>
                <a:spcPts val="0"/>
              </a:spcAft>
              <a:buClr>
                <a:srgbClr val="535353"/>
              </a:buClr>
              <a:buSzPts val="1969"/>
              <a:buFont typeface="Gill Sans"/>
              <a:buNone/>
              <a:defRPr sz="5063"/>
            </a:lvl7pPr>
            <a:lvl8pPr lvl="7" algn="l">
              <a:lnSpc>
                <a:spcPct val="100000"/>
              </a:lnSpc>
              <a:spcBef>
                <a:spcPts val="0"/>
              </a:spcBef>
              <a:spcAft>
                <a:spcPts val="0"/>
              </a:spcAft>
              <a:buClr>
                <a:srgbClr val="535353"/>
              </a:buClr>
              <a:buSzPts val="1969"/>
              <a:buFont typeface="Gill Sans"/>
              <a:buNone/>
              <a:defRPr sz="5063"/>
            </a:lvl8pPr>
            <a:lvl9pPr lvl="8" algn="l">
              <a:lnSpc>
                <a:spcPct val="100000"/>
              </a:lnSpc>
              <a:spcBef>
                <a:spcPts val="0"/>
              </a:spcBef>
              <a:spcAft>
                <a:spcPts val="0"/>
              </a:spcAft>
              <a:buClr>
                <a:srgbClr val="535353"/>
              </a:buClr>
              <a:buSzPts val="1969"/>
              <a:buFont typeface="Gill Sans"/>
              <a:buNone/>
              <a:defRPr sz="5063"/>
            </a:lvl9pPr>
          </a:lstStyle>
          <a:p/>
        </p:txBody>
      </p:sp>
      <p:sp>
        <p:nvSpPr>
          <p:cNvPr id="22" name="Google Shape;22;p20"/>
          <p:cNvSpPr txBox="1"/>
          <p:nvPr>
            <p:ph idx="1" type="body"/>
          </p:nvPr>
        </p:nvSpPr>
        <p:spPr>
          <a:xfrm>
            <a:off x="270000" y="963989"/>
            <a:ext cx="6030600" cy="5028300"/>
          </a:xfrm>
          <a:prstGeom prst="rect">
            <a:avLst/>
          </a:prstGeom>
          <a:noFill/>
          <a:ln>
            <a:noFill/>
          </a:ln>
        </p:spPr>
        <p:txBody>
          <a:bodyPr anchorCtr="0" anchor="t" bIns="64275" lIns="64275" spcFirstLastPara="1" rIns="64275" wrap="square" tIns="64275">
            <a:noAutofit/>
          </a:bodyPr>
          <a:lstStyle>
            <a:lvl1pPr indent="-291108" lvl="0" marL="457200" algn="l">
              <a:lnSpc>
                <a:spcPct val="120000"/>
              </a:lnSpc>
              <a:spcBef>
                <a:spcPts val="0"/>
              </a:spcBef>
              <a:spcAft>
                <a:spcPts val="0"/>
              </a:spcAft>
              <a:buClr>
                <a:srgbClr val="535353"/>
              </a:buClr>
              <a:buSzPts val="984"/>
              <a:buFont typeface="Gill Sans"/>
              <a:buChar char="●"/>
              <a:defRPr sz="3234"/>
            </a:lvl1pPr>
            <a:lvl2pPr indent="-282178" lvl="1" marL="914400" algn="l">
              <a:lnSpc>
                <a:spcPct val="115000"/>
              </a:lnSpc>
              <a:spcBef>
                <a:spcPts val="1600"/>
              </a:spcBef>
              <a:spcAft>
                <a:spcPts val="0"/>
              </a:spcAft>
              <a:buClr>
                <a:srgbClr val="535353"/>
              </a:buClr>
              <a:buSzPts val="844"/>
              <a:buFont typeface="Gill Sans"/>
              <a:buChar char="○"/>
              <a:defRPr sz="1200"/>
            </a:lvl2pPr>
            <a:lvl3pPr indent="-282178" lvl="2" marL="1371600" algn="l">
              <a:lnSpc>
                <a:spcPct val="115000"/>
              </a:lnSpc>
              <a:spcBef>
                <a:spcPts val="1600"/>
              </a:spcBef>
              <a:spcAft>
                <a:spcPts val="0"/>
              </a:spcAft>
              <a:buClr>
                <a:srgbClr val="535353"/>
              </a:buClr>
              <a:buSzPts val="844"/>
              <a:buFont typeface="Gill Sans"/>
              <a:buChar char="■"/>
              <a:defRPr sz="1200"/>
            </a:lvl3pPr>
            <a:lvl4pPr indent="-282178" lvl="3" marL="1828800" algn="l">
              <a:lnSpc>
                <a:spcPct val="115000"/>
              </a:lnSpc>
              <a:spcBef>
                <a:spcPts val="1600"/>
              </a:spcBef>
              <a:spcAft>
                <a:spcPts val="0"/>
              </a:spcAft>
              <a:buClr>
                <a:srgbClr val="535353"/>
              </a:buClr>
              <a:buSzPts val="844"/>
              <a:buFont typeface="Gill Sans"/>
              <a:buChar char="●"/>
              <a:defRPr sz="1200"/>
            </a:lvl4pPr>
            <a:lvl5pPr indent="-282178" lvl="4" marL="2286000" algn="l">
              <a:lnSpc>
                <a:spcPct val="115000"/>
              </a:lnSpc>
              <a:spcBef>
                <a:spcPts val="1600"/>
              </a:spcBef>
              <a:spcAft>
                <a:spcPts val="0"/>
              </a:spcAft>
              <a:buClr>
                <a:srgbClr val="535353"/>
              </a:buClr>
              <a:buSzPts val="844"/>
              <a:buFont typeface="Gill Sans"/>
              <a:buChar char="○"/>
              <a:defRPr sz="1200"/>
            </a:lvl5pPr>
            <a:lvl6pPr indent="-282178" lvl="5" marL="2743200" algn="l">
              <a:lnSpc>
                <a:spcPct val="115000"/>
              </a:lnSpc>
              <a:spcBef>
                <a:spcPts val="1600"/>
              </a:spcBef>
              <a:spcAft>
                <a:spcPts val="0"/>
              </a:spcAft>
              <a:buClr>
                <a:srgbClr val="535353"/>
              </a:buClr>
              <a:buSzPts val="844"/>
              <a:buFont typeface="Gill Sans"/>
              <a:buChar char="■"/>
              <a:defRPr sz="1200"/>
            </a:lvl6pPr>
            <a:lvl7pPr indent="-282178" lvl="6" marL="3200400" algn="l">
              <a:lnSpc>
                <a:spcPct val="115000"/>
              </a:lnSpc>
              <a:spcBef>
                <a:spcPts val="1600"/>
              </a:spcBef>
              <a:spcAft>
                <a:spcPts val="0"/>
              </a:spcAft>
              <a:buClr>
                <a:srgbClr val="535353"/>
              </a:buClr>
              <a:buSzPts val="844"/>
              <a:buFont typeface="Gill Sans"/>
              <a:buChar char="●"/>
              <a:defRPr sz="1200"/>
            </a:lvl7pPr>
            <a:lvl8pPr indent="-282178" lvl="7" marL="3657600" algn="l">
              <a:lnSpc>
                <a:spcPct val="115000"/>
              </a:lnSpc>
              <a:spcBef>
                <a:spcPts val="1600"/>
              </a:spcBef>
              <a:spcAft>
                <a:spcPts val="0"/>
              </a:spcAft>
              <a:buClr>
                <a:srgbClr val="535353"/>
              </a:buClr>
              <a:buSzPts val="844"/>
              <a:buFont typeface="Gill Sans"/>
              <a:buChar char="○"/>
              <a:defRPr sz="1200"/>
            </a:lvl8pPr>
            <a:lvl9pPr indent="-282178" lvl="8" marL="4114800" algn="l">
              <a:lnSpc>
                <a:spcPct val="115000"/>
              </a:lnSpc>
              <a:spcBef>
                <a:spcPts val="1600"/>
              </a:spcBef>
              <a:spcAft>
                <a:spcPts val="1600"/>
              </a:spcAft>
              <a:buClr>
                <a:srgbClr val="535353"/>
              </a:buClr>
              <a:buSzPts val="844"/>
              <a:buFont typeface="Gill Sans"/>
              <a:buChar char="■"/>
              <a:defRPr sz="1200"/>
            </a:lvl9pPr>
          </a:lstStyle>
          <a:p/>
        </p:txBody>
      </p:sp>
      <p:sp>
        <p:nvSpPr>
          <p:cNvPr id="23" name="Google Shape;23;p20"/>
          <p:cNvSpPr txBox="1"/>
          <p:nvPr>
            <p:ph idx="2" type="body"/>
          </p:nvPr>
        </p:nvSpPr>
        <p:spPr>
          <a:xfrm>
            <a:off x="4832400" y="1536633"/>
            <a:ext cx="3999900" cy="4555200"/>
          </a:xfrm>
          <a:prstGeom prst="rect">
            <a:avLst/>
          </a:prstGeom>
          <a:noFill/>
          <a:ln>
            <a:noFill/>
          </a:ln>
        </p:spPr>
        <p:txBody>
          <a:bodyPr anchorCtr="0" anchor="t" bIns="64275" lIns="64275" spcFirstLastPara="1" rIns="64275" wrap="square" tIns="64275">
            <a:noAutofit/>
          </a:bodyPr>
          <a:lstStyle>
            <a:lvl1pPr indent="-291108" lvl="0" marL="457200" algn="l">
              <a:lnSpc>
                <a:spcPct val="115000"/>
              </a:lnSpc>
              <a:spcBef>
                <a:spcPts val="0"/>
              </a:spcBef>
              <a:spcAft>
                <a:spcPts val="0"/>
              </a:spcAft>
              <a:buClr>
                <a:srgbClr val="535353"/>
              </a:buClr>
              <a:buSzPts val="984"/>
              <a:buFont typeface="Gill Sans"/>
              <a:buChar char="●"/>
              <a:defRPr sz="1400"/>
            </a:lvl1pPr>
            <a:lvl2pPr indent="-282178" lvl="1" marL="914400" algn="l">
              <a:lnSpc>
                <a:spcPct val="115000"/>
              </a:lnSpc>
              <a:spcBef>
                <a:spcPts val="1600"/>
              </a:spcBef>
              <a:spcAft>
                <a:spcPts val="0"/>
              </a:spcAft>
              <a:buClr>
                <a:srgbClr val="535353"/>
              </a:buClr>
              <a:buSzPts val="844"/>
              <a:buFont typeface="Gill Sans"/>
              <a:buChar char="○"/>
              <a:defRPr sz="1200"/>
            </a:lvl2pPr>
            <a:lvl3pPr indent="-282178" lvl="2" marL="1371600" algn="l">
              <a:lnSpc>
                <a:spcPct val="115000"/>
              </a:lnSpc>
              <a:spcBef>
                <a:spcPts val="1600"/>
              </a:spcBef>
              <a:spcAft>
                <a:spcPts val="0"/>
              </a:spcAft>
              <a:buClr>
                <a:srgbClr val="535353"/>
              </a:buClr>
              <a:buSzPts val="844"/>
              <a:buFont typeface="Gill Sans"/>
              <a:buChar char="■"/>
              <a:defRPr sz="1200"/>
            </a:lvl3pPr>
            <a:lvl4pPr indent="-282178" lvl="3" marL="1828800" algn="l">
              <a:lnSpc>
                <a:spcPct val="115000"/>
              </a:lnSpc>
              <a:spcBef>
                <a:spcPts val="1600"/>
              </a:spcBef>
              <a:spcAft>
                <a:spcPts val="0"/>
              </a:spcAft>
              <a:buClr>
                <a:srgbClr val="535353"/>
              </a:buClr>
              <a:buSzPts val="844"/>
              <a:buFont typeface="Gill Sans"/>
              <a:buChar char="●"/>
              <a:defRPr sz="1200"/>
            </a:lvl4pPr>
            <a:lvl5pPr indent="-282178" lvl="4" marL="2286000" algn="l">
              <a:lnSpc>
                <a:spcPct val="115000"/>
              </a:lnSpc>
              <a:spcBef>
                <a:spcPts val="1600"/>
              </a:spcBef>
              <a:spcAft>
                <a:spcPts val="0"/>
              </a:spcAft>
              <a:buClr>
                <a:srgbClr val="535353"/>
              </a:buClr>
              <a:buSzPts val="844"/>
              <a:buFont typeface="Gill Sans"/>
              <a:buChar char="○"/>
              <a:defRPr sz="1200"/>
            </a:lvl5pPr>
            <a:lvl6pPr indent="-282178" lvl="5" marL="2743200" algn="l">
              <a:lnSpc>
                <a:spcPct val="115000"/>
              </a:lnSpc>
              <a:spcBef>
                <a:spcPts val="1600"/>
              </a:spcBef>
              <a:spcAft>
                <a:spcPts val="0"/>
              </a:spcAft>
              <a:buClr>
                <a:srgbClr val="535353"/>
              </a:buClr>
              <a:buSzPts val="844"/>
              <a:buFont typeface="Gill Sans"/>
              <a:buChar char="■"/>
              <a:defRPr sz="1200"/>
            </a:lvl6pPr>
            <a:lvl7pPr indent="-282178" lvl="6" marL="3200400" algn="l">
              <a:lnSpc>
                <a:spcPct val="115000"/>
              </a:lnSpc>
              <a:spcBef>
                <a:spcPts val="1600"/>
              </a:spcBef>
              <a:spcAft>
                <a:spcPts val="0"/>
              </a:spcAft>
              <a:buClr>
                <a:srgbClr val="535353"/>
              </a:buClr>
              <a:buSzPts val="844"/>
              <a:buFont typeface="Gill Sans"/>
              <a:buChar char="●"/>
              <a:defRPr sz="1200"/>
            </a:lvl7pPr>
            <a:lvl8pPr indent="-282178" lvl="7" marL="3657600" algn="l">
              <a:lnSpc>
                <a:spcPct val="115000"/>
              </a:lnSpc>
              <a:spcBef>
                <a:spcPts val="1600"/>
              </a:spcBef>
              <a:spcAft>
                <a:spcPts val="0"/>
              </a:spcAft>
              <a:buClr>
                <a:srgbClr val="535353"/>
              </a:buClr>
              <a:buSzPts val="844"/>
              <a:buFont typeface="Gill Sans"/>
              <a:buChar char="○"/>
              <a:defRPr sz="1200"/>
            </a:lvl8pPr>
            <a:lvl9pPr indent="-282178" lvl="8" marL="4114800" algn="l">
              <a:lnSpc>
                <a:spcPct val="115000"/>
              </a:lnSpc>
              <a:spcBef>
                <a:spcPts val="1600"/>
              </a:spcBef>
              <a:spcAft>
                <a:spcPts val="1600"/>
              </a:spcAft>
              <a:buClr>
                <a:srgbClr val="535353"/>
              </a:buClr>
              <a:buSzPts val="844"/>
              <a:buFont typeface="Gill Sans"/>
              <a:buChar char="■"/>
              <a:defRPr sz="1200"/>
            </a:lvl9pPr>
          </a:lstStyle>
          <a:p/>
        </p:txBody>
      </p:sp>
      <p:sp>
        <p:nvSpPr>
          <p:cNvPr id="24" name="Google Shape;24;p20"/>
          <p:cNvSpPr txBox="1"/>
          <p:nvPr>
            <p:ph idx="12" type="sldNum"/>
          </p:nvPr>
        </p:nvSpPr>
        <p:spPr>
          <a:xfrm>
            <a:off x="4269704" y="6333200"/>
            <a:ext cx="548700" cy="524700"/>
          </a:xfrm>
          <a:prstGeom prst="rect">
            <a:avLst/>
          </a:prstGeom>
          <a:noFill/>
          <a:ln>
            <a:noFill/>
          </a:ln>
        </p:spPr>
        <p:txBody>
          <a:bodyPr anchorCtr="0" anchor="ctr" bIns="64275" lIns="64275" spcFirstLastPara="1" rIns="64275" wrap="square" tIns="64275">
            <a:noAutofit/>
          </a:bodyPr>
          <a:lstStyle>
            <a:lvl1pPr indent="0" lvl="0"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03"/>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p:cSld name="Bullets">
    <p:spTree>
      <p:nvGrpSpPr>
        <p:cNvPr id="25" name="Shape 25"/>
        <p:cNvGrpSpPr/>
        <p:nvPr/>
      </p:nvGrpSpPr>
      <p:grpSpPr>
        <a:xfrm>
          <a:off x="0" y="0"/>
          <a:ext cx="0" cy="0"/>
          <a:chOff x="0" y="0"/>
          <a:chExt cx="0" cy="0"/>
        </a:xfrm>
      </p:grpSpPr>
      <p:sp>
        <p:nvSpPr>
          <p:cNvPr id="26" name="Google Shape;26;p21"/>
          <p:cNvSpPr txBox="1"/>
          <p:nvPr>
            <p:ph idx="1" type="body"/>
          </p:nvPr>
        </p:nvSpPr>
        <p:spPr>
          <a:xfrm>
            <a:off x="535781" y="535781"/>
            <a:ext cx="8063400" cy="5777400"/>
          </a:xfrm>
          <a:prstGeom prst="rect">
            <a:avLst/>
          </a:prstGeom>
          <a:noFill/>
          <a:ln>
            <a:noFill/>
          </a:ln>
        </p:spPr>
        <p:txBody>
          <a:bodyPr anchorCtr="0" anchor="ctr" bIns="35725" lIns="35725" spcFirstLastPara="1" rIns="35725" wrap="square" tIns="35725">
            <a:normAutofit/>
          </a:bodyPr>
          <a:lstStyle>
            <a:lvl1pPr indent="-294501" lvl="0" marL="457200" algn="l">
              <a:lnSpc>
                <a:spcPct val="120000"/>
              </a:lnSpc>
              <a:spcBef>
                <a:spcPts val="3234"/>
              </a:spcBef>
              <a:spcAft>
                <a:spcPts val="0"/>
              </a:spcAft>
              <a:buClr>
                <a:srgbClr val="535353"/>
              </a:buClr>
              <a:buSzPts val="1038"/>
              <a:buChar char="•"/>
              <a:defRPr sz="3234"/>
            </a:lvl1pPr>
            <a:lvl2pPr indent="-294501" lvl="1" marL="914400" algn="l">
              <a:lnSpc>
                <a:spcPct val="120000"/>
              </a:lnSpc>
              <a:spcBef>
                <a:spcPts val="3234"/>
              </a:spcBef>
              <a:spcAft>
                <a:spcPts val="0"/>
              </a:spcAft>
              <a:buClr>
                <a:srgbClr val="535353"/>
              </a:buClr>
              <a:buSzPts val="1038"/>
              <a:buChar char="•"/>
              <a:defRPr sz="3234"/>
            </a:lvl2pPr>
            <a:lvl3pPr indent="-294501" lvl="2" marL="1371600" algn="l">
              <a:lnSpc>
                <a:spcPct val="120000"/>
              </a:lnSpc>
              <a:spcBef>
                <a:spcPts val="3234"/>
              </a:spcBef>
              <a:spcAft>
                <a:spcPts val="0"/>
              </a:spcAft>
              <a:buClr>
                <a:srgbClr val="535353"/>
              </a:buClr>
              <a:buSzPts val="1038"/>
              <a:buChar char="•"/>
              <a:defRPr sz="3234"/>
            </a:lvl3pPr>
            <a:lvl4pPr indent="-294501" lvl="3" marL="1828800" algn="l">
              <a:lnSpc>
                <a:spcPct val="120000"/>
              </a:lnSpc>
              <a:spcBef>
                <a:spcPts val="3234"/>
              </a:spcBef>
              <a:spcAft>
                <a:spcPts val="0"/>
              </a:spcAft>
              <a:buClr>
                <a:srgbClr val="535353"/>
              </a:buClr>
              <a:buSzPts val="1038"/>
              <a:buChar char="•"/>
              <a:defRPr sz="3234"/>
            </a:lvl4pPr>
            <a:lvl5pPr indent="-294501" lvl="4" marL="2286000" algn="l">
              <a:lnSpc>
                <a:spcPct val="120000"/>
              </a:lnSpc>
              <a:spcBef>
                <a:spcPts val="3234"/>
              </a:spcBef>
              <a:spcAft>
                <a:spcPts val="0"/>
              </a:spcAft>
              <a:buClr>
                <a:srgbClr val="535353"/>
              </a:buClr>
              <a:buSzPts val="1038"/>
              <a:buChar char="•"/>
              <a:defRPr sz="3234"/>
            </a:lvl5pPr>
            <a:lvl6pPr indent="-294501" lvl="5" marL="2743200" algn="l">
              <a:lnSpc>
                <a:spcPct val="120000"/>
              </a:lnSpc>
              <a:spcBef>
                <a:spcPts val="3234"/>
              </a:spcBef>
              <a:spcAft>
                <a:spcPts val="0"/>
              </a:spcAft>
              <a:buClr>
                <a:srgbClr val="535353"/>
              </a:buClr>
              <a:buSzPts val="1038"/>
              <a:buChar char="•"/>
              <a:defRPr sz="3234"/>
            </a:lvl6pPr>
            <a:lvl7pPr indent="-294501" lvl="6" marL="3200400" algn="l">
              <a:lnSpc>
                <a:spcPct val="120000"/>
              </a:lnSpc>
              <a:spcBef>
                <a:spcPts val="3234"/>
              </a:spcBef>
              <a:spcAft>
                <a:spcPts val="0"/>
              </a:spcAft>
              <a:buClr>
                <a:srgbClr val="535353"/>
              </a:buClr>
              <a:buSzPts val="1038"/>
              <a:buChar char="•"/>
              <a:defRPr sz="3234"/>
            </a:lvl7pPr>
            <a:lvl8pPr indent="-294501" lvl="7" marL="3657600" algn="l">
              <a:lnSpc>
                <a:spcPct val="120000"/>
              </a:lnSpc>
              <a:spcBef>
                <a:spcPts val="3234"/>
              </a:spcBef>
              <a:spcAft>
                <a:spcPts val="0"/>
              </a:spcAft>
              <a:buClr>
                <a:srgbClr val="535353"/>
              </a:buClr>
              <a:buSzPts val="1038"/>
              <a:buChar char="•"/>
              <a:defRPr sz="3234"/>
            </a:lvl8pPr>
            <a:lvl9pPr indent="-294501" lvl="8" marL="4114800" algn="l">
              <a:lnSpc>
                <a:spcPct val="120000"/>
              </a:lnSpc>
              <a:spcBef>
                <a:spcPts val="3234"/>
              </a:spcBef>
              <a:spcAft>
                <a:spcPts val="0"/>
              </a:spcAft>
              <a:buClr>
                <a:srgbClr val="535353"/>
              </a:buClr>
              <a:buSzPts val="1038"/>
              <a:buChar char="•"/>
              <a:defRPr sz="3234"/>
            </a:lvl9pPr>
          </a:lstStyle>
          <a:p/>
        </p:txBody>
      </p:sp>
      <p:sp>
        <p:nvSpPr>
          <p:cNvPr id="27" name="Google Shape;27;p21"/>
          <p:cNvSpPr txBox="1"/>
          <p:nvPr>
            <p:ph idx="12" type="sldNum"/>
          </p:nvPr>
        </p:nvSpPr>
        <p:spPr>
          <a:xfrm>
            <a:off x="4446984" y="6518671"/>
            <a:ext cx="241200" cy="267000"/>
          </a:xfrm>
          <a:prstGeom prst="rect">
            <a:avLst/>
          </a:prstGeom>
          <a:noFill/>
          <a:ln>
            <a:noFill/>
          </a:ln>
        </p:spPr>
        <p:txBody>
          <a:bodyPr anchorCtr="0" anchor="b" bIns="35725" lIns="35725" spcFirstLastPara="1" rIns="35725" wrap="square" tIns="35725">
            <a:spAutoFit/>
          </a:bodyPr>
          <a:lstStyle>
            <a:lvl1pPr indent="0" lvl="0"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1pPr>
            <a:lvl2pPr indent="0" lvl="1"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2pPr>
            <a:lvl3pPr indent="0" lvl="2"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3pPr>
            <a:lvl4pPr indent="0" lvl="3"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4pPr>
            <a:lvl5pPr indent="0" lvl="4"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5pPr>
            <a:lvl6pPr indent="0" lvl="5"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6pPr>
            <a:lvl7pPr indent="0" lvl="6"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7pPr>
            <a:lvl8pPr indent="0" lvl="7"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8pPr>
            <a:lvl9pPr indent="0" lvl="8"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Bullets &amp; Photo">
  <p:cSld name="Title, Bullets &amp; Photo">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22"/>
          <p:cNvSpPr/>
          <p:nvPr>
            <p:ph idx="2" type="pic"/>
          </p:nvPr>
        </p:nvSpPr>
        <p:spPr>
          <a:xfrm>
            <a:off x="3862377" y="1928813"/>
            <a:ext cx="5547300" cy="4931100"/>
          </a:xfrm>
          <a:prstGeom prst="rect">
            <a:avLst/>
          </a:prstGeom>
          <a:noFill/>
          <a:ln>
            <a:noFill/>
          </a:ln>
        </p:spPr>
      </p:sp>
      <p:sp>
        <p:nvSpPr>
          <p:cNvPr id="30" name="Google Shape;30;p22"/>
          <p:cNvSpPr txBox="1"/>
          <p:nvPr>
            <p:ph type="title"/>
          </p:nvPr>
        </p:nvSpPr>
        <p:spPr>
          <a:xfrm>
            <a:off x="250031" y="178594"/>
            <a:ext cx="8643900" cy="1714500"/>
          </a:xfrm>
          <a:prstGeom prst="rect">
            <a:avLst/>
          </a:prstGeom>
          <a:noFill/>
          <a:ln>
            <a:noFill/>
          </a:ln>
        </p:spPr>
        <p:txBody>
          <a:bodyPr anchorCtr="0" anchor="ctr" bIns="35725" lIns="35725" spcFirstLastPara="1" rIns="35725" wrap="square" tIns="35725">
            <a:normAutofit/>
          </a:bodyPr>
          <a:lstStyle>
            <a:lvl1pPr lvl="0" algn="ctr">
              <a:lnSpc>
                <a:spcPct val="100000"/>
              </a:lnSpc>
              <a:spcBef>
                <a:spcPts val="0"/>
              </a:spcBef>
              <a:spcAft>
                <a:spcPts val="0"/>
              </a:spcAft>
              <a:buClr>
                <a:srgbClr val="535353"/>
              </a:buClr>
              <a:buSzPts val="1266"/>
              <a:buNone/>
              <a:defRPr sz="5063"/>
            </a:lvl1pPr>
            <a:lvl2pPr lvl="1" algn="ctr">
              <a:lnSpc>
                <a:spcPct val="100000"/>
              </a:lnSpc>
              <a:spcBef>
                <a:spcPts val="0"/>
              </a:spcBef>
              <a:spcAft>
                <a:spcPts val="0"/>
              </a:spcAft>
              <a:buClr>
                <a:srgbClr val="535353"/>
              </a:buClr>
              <a:buSzPts val="1266"/>
              <a:buNone/>
              <a:defRPr sz="5063"/>
            </a:lvl2pPr>
            <a:lvl3pPr lvl="2" algn="ctr">
              <a:lnSpc>
                <a:spcPct val="100000"/>
              </a:lnSpc>
              <a:spcBef>
                <a:spcPts val="0"/>
              </a:spcBef>
              <a:spcAft>
                <a:spcPts val="0"/>
              </a:spcAft>
              <a:buClr>
                <a:srgbClr val="535353"/>
              </a:buClr>
              <a:buSzPts val="1266"/>
              <a:buNone/>
              <a:defRPr sz="5063"/>
            </a:lvl3pPr>
            <a:lvl4pPr lvl="3" algn="ctr">
              <a:lnSpc>
                <a:spcPct val="100000"/>
              </a:lnSpc>
              <a:spcBef>
                <a:spcPts val="0"/>
              </a:spcBef>
              <a:spcAft>
                <a:spcPts val="0"/>
              </a:spcAft>
              <a:buClr>
                <a:srgbClr val="535353"/>
              </a:buClr>
              <a:buSzPts val="1266"/>
              <a:buNone/>
              <a:defRPr sz="5063"/>
            </a:lvl4pPr>
            <a:lvl5pPr lvl="4" algn="ctr">
              <a:lnSpc>
                <a:spcPct val="100000"/>
              </a:lnSpc>
              <a:spcBef>
                <a:spcPts val="0"/>
              </a:spcBef>
              <a:spcAft>
                <a:spcPts val="0"/>
              </a:spcAft>
              <a:buClr>
                <a:srgbClr val="535353"/>
              </a:buClr>
              <a:buSzPts val="1266"/>
              <a:buNone/>
              <a:defRPr sz="5063"/>
            </a:lvl5pPr>
            <a:lvl6pPr lvl="5" algn="ctr">
              <a:lnSpc>
                <a:spcPct val="100000"/>
              </a:lnSpc>
              <a:spcBef>
                <a:spcPts val="0"/>
              </a:spcBef>
              <a:spcAft>
                <a:spcPts val="0"/>
              </a:spcAft>
              <a:buClr>
                <a:srgbClr val="535353"/>
              </a:buClr>
              <a:buSzPts val="1266"/>
              <a:buNone/>
              <a:defRPr sz="5063"/>
            </a:lvl6pPr>
            <a:lvl7pPr lvl="6" algn="ctr">
              <a:lnSpc>
                <a:spcPct val="100000"/>
              </a:lnSpc>
              <a:spcBef>
                <a:spcPts val="0"/>
              </a:spcBef>
              <a:spcAft>
                <a:spcPts val="0"/>
              </a:spcAft>
              <a:buClr>
                <a:srgbClr val="535353"/>
              </a:buClr>
              <a:buSzPts val="1266"/>
              <a:buNone/>
              <a:defRPr sz="5063"/>
            </a:lvl7pPr>
            <a:lvl8pPr lvl="7" algn="ctr">
              <a:lnSpc>
                <a:spcPct val="100000"/>
              </a:lnSpc>
              <a:spcBef>
                <a:spcPts val="0"/>
              </a:spcBef>
              <a:spcAft>
                <a:spcPts val="0"/>
              </a:spcAft>
              <a:buClr>
                <a:srgbClr val="535353"/>
              </a:buClr>
              <a:buSzPts val="1266"/>
              <a:buNone/>
              <a:defRPr sz="5063"/>
            </a:lvl8pPr>
            <a:lvl9pPr lvl="8" algn="ctr">
              <a:lnSpc>
                <a:spcPct val="100000"/>
              </a:lnSpc>
              <a:spcBef>
                <a:spcPts val="0"/>
              </a:spcBef>
              <a:spcAft>
                <a:spcPts val="0"/>
              </a:spcAft>
              <a:buClr>
                <a:srgbClr val="535353"/>
              </a:buClr>
              <a:buSzPts val="1266"/>
              <a:buNone/>
              <a:defRPr sz="5063"/>
            </a:lvl9pPr>
          </a:lstStyle>
          <a:p/>
        </p:txBody>
      </p:sp>
      <p:sp>
        <p:nvSpPr>
          <p:cNvPr id="31" name="Google Shape;31;p22"/>
          <p:cNvSpPr txBox="1"/>
          <p:nvPr>
            <p:ph idx="1" type="body"/>
          </p:nvPr>
        </p:nvSpPr>
        <p:spPr>
          <a:xfrm>
            <a:off x="250031" y="1919883"/>
            <a:ext cx="4143300" cy="4429200"/>
          </a:xfrm>
          <a:prstGeom prst="rect">
            <a:avLst/>
          </a:prstGeom>
          <a:noFill/>
          <a:ln>
            <a:noFill/>
          </a:ln>
        </p:spPr>
        <p:txBody>
          <a:bodyPr anchorCtr="0" anchor="ctr" bIns="35725" lIns="35725" spcFirstLastPara="1" rIns="35725" wrap="square" tIns="35725">
            <a:normAutofit/>
          </a:bodyPr>
          <a:lstStyle>
            <a:lvl1pPr indent="-367725" lvl="0" marL="457200" algn="l">
              <a:lnSpc>
                <a:spcPct val="100000"/>
              </a:lnSpc>
              <a:spcBef>
                <a:spcPts val="2672"/>
              </a:spcBef>
              <a:spcAft>
                <a:spcPts val="0"/>
              </a:spcAft>
              <a:buClr>
                <a:srgbClr val="535353"/>
              </a:buClr>
              <a:buSzPts val="2191"/>
              <a:buFont typeface="Gill Sans"/>
              <a:buChar char="•"/>
              <a:defRPr sz="2672"/>
            </a:lvl1pPr>
            <a:lvl2pPr indent="-367725" lvl="1" marL="914400" algn="l">
              <a:lnSpc>
                <a:spcPct val="100000"/>
              </a:lnSpc>
              <a:spcBef>
                <a:spcPts val="2672"/>
              </a:spcBef>
              <a:spcAft>
                <a:spcPts val="0"/>
              </a:spcAft>
              <a:buClr>
                <a:srgbClr val="535353"/>
              </a:buClr>
              <a:buSzPts val="2191"/>
              <a:buFont typeface="Gill Sans"/>
              <a:buChar char="•"/>
              <a:defRPr sz="2672"/>
            </a:lvl2pPr>
            <a:lvl3pPr indent="-367725" lvl="2" marL="1371600" algn="l">
              <a:lnSpc>
                <a:spcPct val="100000"/>
              </a:lnSpc>
              <a:spcBef>
                <a:spcPts val="2672"/>
              </a:spcBef>
              <a:spcAft>
                <a:spcPts val="0"/>
              </a:spcAft>
              <a:buClr>
                <a:srgbClr val="535353"/>
              </a:buClr>
              <a:buSzPts val="2191"/>
              <a:buFont typeface="Gill Sans"/>
              <a:buChar char="•"/>
              <a:defRPr sz="2672"/>
            </a:lvl3pPr>
            <a:lvl4pPr indent="-367725" lvl="3" marL="1828800" algn="l">
              <a:lnSpc>
                <a:spcPct val="100000"/>
              </a:lnSpc>
              <a:spcBef>
                <a:spcPts val="2672"/>
              </a:spcBef>
              <a:spcAft>
                <a:spcPts val="0"/>
              </a:spcAft>
              <a:buClr>
                <a:srgbClr val="535353"/>
              </a:buClr>
              <a:buSzPts val="2191"/>
              <a:buFont typeface="Gill Sans"/>
              <a:buChar char="•"/>
              <a:defRPr sz="2672"/>
            </a:lvl4pPr>
            <a:lvl5pPr indent="-367725" lvl="4" marL="2286000" algn="l">
              <a:lnSpc>
                <a:spcPct val="100000"/>
              </a:lnSpc>
              <a:spcBef>
                <a:spcPts val="2672"/>
              </a:spcBef>
              <a:spcAft>
                <a:spcPts val="0"/>
              </a:spcAft>
              <a:buClr>
                <a:srgbClr val="535353"/>
              </a:buClr>
              <a:buSzPts val="2191"/>
              <a:buFont typeface="Gill Sans"/>
              <a:buChar char="•"/>
              <a:defRPr sz="2672"/>
            </a:lvl5pPr>
            <a:lvl6pPr indent="-294501" lvl="5" marL="2743200" algn="l">
              <a:lnSpc>
                <a:spcPct val="120000"/>
              </a:lnSpc>
              <a:spcBef>
                <a:spcPts val="3234"/>
              </a:spcBef>
              <a:spcAft>
                <a:spcPts val="0"/>
              </a:spcAft>
              <a:buClr>
                <a:srgbClr val="535353"/>
              </a:buClr>
              <a:buSzPts val="1038"/>
              <a:buChar char="•"/>
              <a:defRPr sz="3234"/>
            </a:lvl6pPr>
            <a:lvl7pPr indent="-294501" lvl="6" marL="3200400" algn="l">
              <a:lnSpc>
                <a:spcPct val="120000"/>
              </a:lnSpc>
              <a:spcBef>
                <a:spcPts val="3234"/>
              </a:spcBef>
              <a:spcAft>
                <a:spcPts val="0"/>
              </a:spcAft>
              <a:buClr>
                <a:srgbClr val="535353"/>
              </a:buClr>
              <a:buSzPts val="1038"/>
              <a:buChar char="•"/>
              <a:defRPr sz="3234"/>
            </a:lvl7pPr>
            <a:lvl8pPr indent="-294501" lvl="7" marL="3657600" algn="l">
              <a:lnSpc>
                <a:spcPct val="120000"/>
              </a:lnSpc>
              <a:spcBef>
                <a:spcPts val="3234"/>
              </a:spcBef>
              <a:spcAft>
                <a:spcPts val="0"/>
              </a:spcAft>
              <a:buClr>
                <a:srgbClr val="535353"/>
              </a:buClr>
              <a:buSzPts val="1038"/>
              <a:buChar char="•"/>
              <a:defRPr sz="3234"/>
            </a:lvl8pPr>
            <a:lvl9pPr indent="-294501" lvl="8" marL="4114800" algn="l">
              <a:lnSpc>
                <a:spcPct val="120000"/>
              </a:lnSpc>
              <a:spcBef>
                <a:spcPts val="3234"/>
              </a:spcBef>
              <a:spcAft>
                <a:spcPts val="0"/>
              </a:spcAft>
              <a:buClr>
                <a:srgbClr val="535353"/>
              </a:buClr>
              <a:buSzPts val="1038"/>
              <a:buChar char="•"/>
              <a:defRPr sz="3234"/>
            </a:lvl9pPr>
          </a:lstStyle>
          <a:p/>
        </p:txBody>
      </p:sp>
      <p:sp>
        <p:nvSpPr>
          <p:cNvPr id="32" name="Google Shape;32;p22"/>
          <p:cNvSpPr txBox="1"/>
          <p:nvPr>
            <p:ph idx="12" type="sldNum"/>
          </p:nvPr>
        </p:nvSpPr>
        <p:spPr>
          <a:xfrm>
            <a:off x="4446984" y="6518671"/>
            <a:ext cx="241200" cy="267000"/>
          </a:xfrm>
          <a:prstGeom prst="rect">
            <a:avLst/>
          </a:prstGeom>
          <a:noFill/>
          <a:ln>
            <a:noFill/>
          </a:ln>
        </p:spPr>
        <p:txBody>
          <a:bodyPr anchorCtr="0" anchor="b" bIns="35725" lIns="35725" spcFirstLastPara="1" rIns="35725" wrap="square" tIns="35725">
            <a:spAutoFit/>
          </a:bodyPr>
          <a:lstStyle>
            <a:lvl1pPr indent="0" lvl="0"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1pPr>
            <a:lvl2pPr indent="0" lvl="1"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2pPr>
            <a:lvl3pPr indent="0" lvl="2"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3pPr>
            <a:lvl4pPr indent="0" lvl="3"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4pPr>
            <a:lvl5pPr indent="0" lvl="4"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5pPr>
            <a:lvl6pPr indent="0" lvl="5"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6pPr>
            <a:lvl7pPr indent="0" lvl="6"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7pPr>
            <a:lvl8pPr indent="0" lvl="7"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8pPr>
            <a:lvl9pPr indent="0" lvl="8" marL="0" marR="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6"/>
          <p:cNvSpPr txBox="1"/>
          <p:nvPr>
            <p:ph type="title"/>
          </p:nvPr>
        </p:nvSpPr>
        <p:spPr>
          <a:xfrm>
            <a:off x="250031" y="178594"/>
            <a:ext cx="8643900" cy="1714500"/>
          </a:xfrm>
          <a:prstGeom prst="rect">
            <a:avLst/>
          </a:prstGeom>
          <a:noFill/>
          <a:ln>
            <a:noFill/>
          </a:ln>
        </p:spPr>
        <p:txBody>
          <a:bodyPr anchorCtr="0" anchor="ctr" bIns="35725" lIns="35725" spcFirstLastPara="1" rIns="35725" wrap="square" tIns="35725">
            <a:normAutofit/>
          </a:bodyPr>
          <a:lstStyle>
            <a:lvl1pPr lvl="0"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1pPr>
            <a:lvl2pPr lvl="1"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2pPr>
            <a:lvl3pPr lvl="2"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3pPr>
            <a:lvl4pPr lvl="3"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4pPr>
            <a:lvl5pPr lvl="4"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5pPr>
            <a:lvl6pPr lvl="5"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6pPr>
            <a:lvl7pPr lvl="6"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7pPr>
            <a:lvl8pPr lvl="7"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8pPr>
            <a:lvl9pPr lvl="8" marR="0" rtl="0" algn="ctr">
              <a:lnSpc>
                <a:spcPct val="100000"/>
              </a:lnSpc>
              <a:spcBef>
                <a:spcPts val="0"/>
              </a:spcBef>
              <a:spcAft>
                <a:spcPts val="0"/>
              </a:spcAft>
              <a:buClr>
                <a:srgbClr val="535353"/>
              </a:buClr>
              <a:buSzPts val="5063"/>
              <a:buFont typeface="Gill Sans"/>
              <a:buNone/>
              <a:defRPr b="0" i="0" sz="5063" u="none" cap="none" strike="noStrike">
                <a:solidFill>
                  <a:srgbClr val="535353"/>
                </a:solidFill>
                <a:latin typeface="Gill Sans"/>
                <a:ea typeface="Gill Sans"/>
                <a:cs typeface="Gill Sans"/>
                <a:sym typeface="Gill Sans"/>
              </a:defRPr>
            </a:lvl9pPr>
          </a:lstStyle>
          <a:p/>
        </p:txBody>
      </p:sp>
      <p:sp>
        <p:nvSpPr>
          <p:cNvPr id="7" name="Google Shape;7;p16"/>
          <p:cNvSpPr txBox="1"/>
          <p:nvPr>
            <p:ph idx="1" type="body"/>
          </p:nvPr>
        </p:nvSpPr>
        <p:spPr>
          <a:xfrm>
            <a:off x="250031" y="1919883"/>
            <a:ext cx="8643900" cy="4429200"/>
          </a:xfrm>
          <a:prstGeom prst="rect">
            <a:avLst/>
          </a:prstGeom>
          <a:noFill/>
          <a:ln>
            <a:noFill/>
          </a:ln>
        </p:spPr>
        <p:txBody>
          <a:bodyPr anchorCtr="0" anchor="ctr" bIns="35725" lIns="35725" spcFirstLastPara="1" rIns="35725" wrap="square" tIns="35725">
            <a:normAutofit/>
          </a:bodyPr>
          <a:lstStyle>
            <a:lvl1pPr indent="-397014" lvl="0" marL="4572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1pPr>
            <a:lvl2pPr indent="-397014" lvl="1" marL="9144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2pPr>
            <a:lvl3pPr indent="-397014" lvl="2" marL="13716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3pPr>
            <a:lvl4pPr indent="-397014" lvl="3" marL="18288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4pPr>
            <a:lvl5pPr indent="-397014" lvl="4" marL="22860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5pPr>
            <a:lvl6pPr indent="-397014" lvl="5" marL="27432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6pPr>
            <a:lvl7pPr indent="-397014" lvl="6" marL="32004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7pPr>
            <a:lvl8pPr indent="-397014" lvl="7" marL="36576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8pPr>
            <a:lvl9pPr indent="-397014" lvl="8" marL="4114800" marR="0" rtl="0" algn="l">
              <a:lnSpc>
                <a:spcPct val="120000"/>
              </a:lnSpc>
              <a:spcBef>
                <a:spcPts val="3234"/>
              </a:spcBef>
              <a:spcAft>
                <a:spcPts val="0"/>
              </a:spcAft>
              <a:buClr>
                <a:srgbClr val="535353"/>
              </a:buClr>
              <a:buSzPts val="2652"/>
              <a:buFont typeface="Gill Sans"/>
              <a:buChar char="•"/>
              <a:defRPr b="0" i="0" sz="3234" u="none" cap="none" strike="noStrike">
                <a:solidFill>
                  <a:srgbClr val="535353"/>
                </a:solidFill>
                <a:latin typeface="Gill Sans"/>
                <a:ea typeface="Gill Sans"/>
                <a:cs typeface="Gill Sans"/>
                <a:sym typeface="Gill Sans"/>
              </a:defRPr>
            </a:lvl9pPr>
          </a:lstStyle>
          <a:p/>
        </p:txBody>
      </p:sp>
      <p:sp>
        <p:nvSpPr>
          <p:cNvPr id="8" name="Google Shape;8;p16"/>
          <p:cNvSpPr txBox="1"/>
          <p:nvPr>
            <p:ph idx="12" type="sldNum"/>
          </p:nvPr>
        </p:nvSpPr>
        <p:spPr>
          <a:xfrm>
            <a:off x="4446984" y="6518671"/>
            <a:ext cx="241200" cy="267000"/>
          </a:xfrm>
          <a:prstGeom prst="rect">
            <a:avLst/>
          </a:prstGeom>
          <a:noFill/>
          <a:ln>
            <a:noFill/>
          </a:ln>
        </p:spPr>
        <p:txBody>
          <a:bodyPr anchorCtr="0" anchor="b" bIns="35725" lIns="35725" spcFirstLastPara="1" rIns="35725" wrap="square" tIns="35725">
            <a:spAutoFit/>
          </a:bodyPr>
          <a:lstStyle>
            <a:lvl1pPr indent="0" lvl="0"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1pPr>
            <a:lvl2pPr indent="0" lvl="1"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2pPr>
            <a:lvl3pPr indent="0" lvl="2"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3pPr>
            <a:lvl4pPr indent="0" lvl="3"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4pPr>
            <a:lvl5pPr indent="0" lvl="4"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5pPr>
            <a:lvl6pPr indent="0" lvl="5"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6pPr>
            <a:lvl7pPr indent="0" lvl="6"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7pPr>
            <a:lvl8pPr indent="0" lvl="7"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8pPr>
            <a:lvl9pPr indent="0" lvl="8" marL="0" marR="0" rtl="0" algn="ctr">
              <a:lnSpc>
                <a:spcPct val="100000"/>
              </a:lnSpc>
              <a:spcBef>
                <a:spcPts val="0"/>
              </a:spcBef>
              <a:spcAft>
                <a:spcPts val="0"/>
              </a:spcAft>
              <a:buClr>
                <a:srgbClr val="535353"/>
              </a:buClr>
              <a:buSzPts val="1266"/>
              <a:buFont typeface="Gill Sans"/>
              <a:buNone/>
              <a:defRPr b="0" i="0" sz="1266"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www.youtube.com/watch?v=YNkDirYo2ao" TargetMode="Externa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5.png"/><Relationship Id="rId5"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8.png"/><Relationship Id="rId5"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1.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cxnSp>
        <p:nvCxnSpPr>
          <p:cNvPr id="37" name="Google Shape;37;p1"/>
          <p:cNvCxnSpPr/>
          <p:nvPr/>
        </p:nvCxnSpPr>
        <p:spPr>
          <a:xfrm>
            <a:off x="3062" y="5494734"/>
            <a:ext cx="9138000" cy="0"/>
          </a:xfrm>
          <a:prstGeom prst="straightConnector1">
            <a:avLst/>
          </a:prstGeom>
          <a:noFill/>
          <a:ln cap="flat" cmpd="sng" w="17850">
            <a:solidFill>
              <a:srgbClr val="7889A0">
                <a:alpha val="67451"/>
              </a:srgbClr>
            </a:solidFill>
            <a:prstDash val="solid"/>
            <a:miter lim="4000"/>
            <a:headEnd len="sm" w="sm" type="none"/>
            <a:tailEnd len="sm" w="sm" type="none"/>
          </a:ln>
        </p:spPr>
      </p:cxnSp>
      <p:sp>
        <p:nvSpPr>
          <p:cNvPr id="38" name="Google Shape;38;p1"/>
          <p:cNvSpPr txBox="1"/>
          <p:nvPr>
            <p:ph idx="4294967295" type="subTitle"/>
          </p:nvPr>
        </p:nvSpPr>
        <p:spPr>
          <a:xfrm>
            <a:off x="138727" y="4505639"/>
            <a:ext cx="8643900" cy="910800"/>
          </a:xfrm>
          <a:prstGeom prst="rect">
            <a:avLst/>
          </a:prstGeom>
          <a:noFill/>
          <a:ln>
            <a:noFill/>
          </a:ln>
        </p:spPr>
        <p:txBody>
          <a:bodyPr anchorCtr="0" anchor="t" bIns="35725" lIns="35725" spcFirstLastPara="1" rIns="35725" wrap="square" tIns="35725">
            <a:normAutofit/>
          </a:bodyPr>
          <a:lstStyle/>
          <a:p>
            <a:pPr indent="0" lvl="0" marL="0" marR="0" rtl="0" algn="l">
              <a:lnSpc>
                <a:spcPct val="100000"/>
              </a:lnSpc>
              <a:spcBef>
                <a:spcPts val="0"/>
              </a:spcBef>
              <a:spcAft>
                <a:spcPts val="0"/>
              </a:spcAft>
              <a:buClr>
                <a:srgbClr val="535353"/>
              </a:buClr>
              <a:buSzPts val="2109"/>
              <a:buFont typeface="Helvetica Neue Light"/>
              <a:buNone/>
            </a:pPr>
            <a:r>
              <a:rPr b="0" i="0" lang="en-GB" sz="2109" u="none" cap="none" strike="noStrike">
                <a:solidFill>
                  <a:srgbClr val="535353"/>
                </a:solidFill>
                <a:latin typeface="Helvetica Neue Light"/>
                <a:ea typeface="Helvetica Neue Light"/>
                <a:cs typeface="Helvetica Neue Light"/>
                <a:sym typeface="Helvetica Neue Light"/>
              </a:rPr>
              <a:t>   </a:t>
            </a:r>
            <a:endParaRPr b="0" i="0" sz="2672" u="none" cap="none" strike="noStrike">
              <a:solidFill>
                <a:srgbClr val="535353"/>
              </a:solidFill>
              <a:latin typeface="Gill Sans"/>
              <a:ea typeface="Gill Sans"/>
              <a:cs typeface="Gill Sans"/>
              <a:sym typeface="Gill Sans"/>
            </a:endParaRPr>
          </a:p>
          <a:p>
            <a:pPr indent="0" lvl="0" marL="0" marR="0" rtl="0" algn="l">
              <a:lnSpc>
                <a:spcPct val="100000"/>
              </a:lnSpc>
              <a:spcBef>
                <a:spcPts val="0"/>
              </a:spcBef>
              <a:spcAft>
                <a:spcPts val="0"/>
              </a:spcAft>
              <a:buClr>
                <a:srgbClr val="535353"/>
              </a:buClr>
              <a:buSzPts val="3305"/>
              <a:buFont typeface="Helvetica Neue Light"/>
              <a:buNone/>
            </a:pPr>
            <a:r>
              <a:rPr b="1" i="0" lang="en-GB" sz="3305" u="none" cap="none" strike="noStrike">
                <a:solidFill>
                  <a:srgbClr val="535353"/>
                </a:solidFill>
                <a:latin typeface="Helvetica Neue"/>
                <a:ea typeface="Helvetica Neue"/>
                <a:cs typeface="Helvetica Neue"/>
                <a:sym typeface="Helvetica Neue"/>
              </a:rPr>
              <a:t>RHE Parent Information 2026</a:t>
            </a:r>
            <a:endParaRPr b="1" i="0" sz="2672" u="none" cap="none" strike="noStrike">
              <a:solidFill>
                <a:srgbClr val="535353"/>
              </a:solidFill>
              <a:latin typeface="Gill Sans"/>
              <a:ea typeface="Gill Sans"/>
              <a:cs typeface="Gill Sans"/>
              <a:sym typeface="Gill Sans"/>
            </a:endParaRPr>
          </a:p>
        </p:txBody>
      </p:sp>
      <p:pic>
        <p:nvPicPr>
          <p:cNvPr descr="InspirePartnership_2165-U.jpg" id="39" name="Google Shape;39;p1"/>
          <p:cNvPicPr preferRelativeResize="0"/>
          <p:nvPr/>
        </p:nvPicPr>
        <p:blipFill rotWithShape="1">
          <a:blip r:embed="rId3">
            <a:alphaModFix/>
          </a:blip>
          <a:srcRect b="28042" l="18118" r="18224" t="27976"/>
          <a:stretch/>
        </p:blipFill>
        <p:spPr>
          <a:xfrm>
            <a:off x="6453240" y="5709038"/>
            <a:ext cx="2501442" cy="987552"/>
          </a:xfrm>
          <a:custGeom>
            <a:rect b="b" l="l" r="r" t="t"/>
            <a:pathLst>
              <a:path extrusionOk="0" h="21600" w="21600">
                <a:moveTo>
                  <a:pt x="1424" y="0"/>
                </a:moveTo>
                <a:lnTo>
                  <a:pt x="716" y="73"/>
                </a:lnTo>
                <a:lnTo>
                  <a:pt x="10" y="146"/>
                </a:lnTo>
                <a:lnTo>
                  <a:pt x="5" y="10876"/>
                </a:lnTo>
                <a:lnTo>
                  <a:pt x="0" y="21539"/>
                </a:lnTo>
                <a:cubicBezTo>
                  <a:pt x="4" y="21575"/>
                  <a:pt x="1247" y="21600"/>
                  <a:pt x="2769" y="21600"/>
                </a:cubicBezTo>
                <a:lnTo>
                  <a:pt x="5540" y="21600"/>
                </a:lnTo>
                <a:lnTo>
                  <a:pt x="5540" y="17834"/>
                </a:lnTo>
                <a:cubicBezTo>
                  <a:pt x="5540" y="17820"/>
                  <a:pt x="5540" y="17811"/>
                  <a:pt x="5540" y="17798"/>
                </a:cubicBezTo>
                <a:cubicBezTo>
                  <a:pt x="5540" y="15215"/>
                  <a:pt x="5548" y="14246"/>
                  <a:pt x="5328" y="14081"/>
                </a:cubicBezTo>
                <a:lnTo>
                  <a:pt x="5104" y="14166"/>
                </a:lnTo>
                <a:cubicBezTo>
                  <a:pt x="4864" y="14258"/>
                  <a:pt x="4231" y="14869"/>
                  <a:pt x="3699" y="15527"/>
                </a:cubicBezTo>
                <a:cubicBezTo>
                  <a:pt x="2520" y="16986"/>
                  <a:pt x="2079" y="17198"/>
                  <a:pt x="1805" y="16430"/>
                </a:cubicBezTo>
                <a:cubicBezTo>
                  <a:pt x="1527" y="15653"/>
                  <a:pt x="1401" y="15752"/>
                  <a:pt x="1475" y="16687"/>
                </a:cubicBezTo>
                <a:cubicBezTo>
                  <a:pt x="1540" y="17514"/>
                  <a:pt x="1389" y="18597"/>
                  <a:pt x="1241" y="18365"/>
                </a:cubicBezTo>
                <a:cubicBezTo>
                  <a:pt x="1090" y="18129"/>
                  <a:pt x="1007" y="15606"/>
                  <a:pt x="1137" y="15210"/>
                </a:cubicBezTo>
                <a:cubicBezTo>
                  <a:pt x="1296" y="14724"/>
                  <a:pt x="1686" y="14744"/>
                  <a:pt x="1851" y="15246"/>
                </a:cubicBezTo>
                <a:cubicBezTo>
                  <a:pt x="1936" y="15507"/>
                  <a:pt x="2114" y="15620"/>
                  <a:pt x="2352" y="15570"/>
                </a:cubicBezTo>
                <a:cubicBezTo>
                  <a:pt x="2719" y="15492"/>
                  <a:pt x="2718" y="15490"/>
                  <a:pt x="2749" y="14123"/>
                </a:cubicBezTo>
                <a:cubicBezTo>
                  <a:pt x="2788" y="12404"/>
                  <a:pt x="2408" y="10329"/>
                  <a:pt x="1578" y="7733"/>
                </a:cubicBezTo>
                <a:cubicBezTo>
                  <a:pt x="773" y="5213"/>
                  <a:pt x="1005" y="4917"/>
                  <a:pt x="1889" y="7336"/>
                </a:cubicBezTo>
                <a:cubicBezTo>
                  <a:pt x="2266" y="8369"/>
                  <a:pt x="2653" y="9544"/>
                  <a:pt x="2747" y="9949"/>
                </a:cubicBezTo>
                <a:cubicBezTo>
                  <a:pt x="2927" y="10722"/>
                  <a:pt x="3077" y="10906"/>
                  <a:pt x="3080" y="10358"/>
                </a:cubicBezTo>
                <a:cubicBezTo>
                  <a:pt x="3080" y="10179"/>
                  <a:pt x="3107" y="9803"/>
                  <a:pt x="3137" y="9515"/>
                </a:cubicBezTo>
                <a:cubicBezTo>
                  <a:pt x="3174" y="9165"/>
                  <a:pt x="3003" y="8228"/>
                  <a:pt x="2619" y="6677"/>
                </a:cubicBezTo>
                <a:cubicBezTo>
                  <a:pt x="2280" y="5306"/>
                  <a:pt x="2085" y="4271"/>
                  <a:pt x="2140" y="4132"/>
                </a:cubicBezTo>
                <a:cubicBezTo>
                  <a:pt x="2235" y="3890"/>
                  <a:pt x="2607" y="4966"/>
                  <a:pt x="3133" y="7001"/>
                </a:cubicBezTo>
                <a:cubicBezTo>
                  <a:pt x="3387" y="7986"/>
                  <a:pt x="3433" y="8060"/>
                  <a:pt x="3523" y="7654"/>
                </a:cubicBezTo>
                <a:cubicBezTo>
                  <a:pt x="3579" y="7399"/>
                  <a:pt x="3657" y="6842"/>
                  <a:pt x="3694" y="6409"/>
                </a:cubicBezTo>
                <a:cubicBezTo>
                  <a:pt x="3733" y="5958"/>
                  <a:pt x="3818" y="5651"/>
                  <a:pt x="3894" y="5694"/>
                </a:cubicBezTo>
                <a:cubicBezTo>
                  <a:pt x="3967" y="5736"/>
                  <a:pt x="4107" y="5582"/>
                  <a:pt x="4207" y="5353"/>
                </a:cubicBezTo>
                <a:cubicBezTo>
                  <a:pt x="4528" y="4617"/>
                  <a:pt x="4508" y="5324"/>
                  <a:pt x="4152" y="7184"/>
                </a:cubicBezTo>
                <a:cubicBezTo>
                  <a:pt x="3941" y="8283"/>
                  <a:pt x="3842" y="9090"/>
                  <a:pt x="3899" y="9234"/>
                </a:cubicBezTo>
                <a:cubicBezTo>
                  <a:pt x="3956" y="9379"/>
                  <a:pt x="3920" y="9735"/>
                  <a:pt x="3807" y="10144"/>
                </a:cubicBezTo>
                <a:cubicBezTo>
                  <a:pt x="3610" y="10861"/>
                  <a:pt x="3386" y="12851"/>
                  <a:pt x="3386" y="13879"/>
                </a:cubicBezTo>
                <a:lnTo>
                  <a:pt x="3386" y="14496"/>
                </a:lnTo>
                <a:lnTo>
                  <a:pt x="4063" y="13635"/>
                </a:lnTo>
                <a:cubicBezTo>
                  <a:pt x="4079" y="13614"/>
                  <a:pt x="4095" y="13606"/>
                  <a:pt x="4111" y="13586"/>
                </a:cubicBezTo>
                <a:cubicBezTo>
                  <a:pt x="4138" y="13554"/>
                  <a:pt x="4160" y="13515"/>
                  <a:pt x="4188" y="13482"/>
                </a:cubicBezTo>
                <a:cubicBezTo>
                  <a:pt x="4189" y="13481"/>
                  <a:pt x="4190" y="13484"/>
                  <a:pt x="4190" y="13482"/>
                </a:cubicBezTo>
                <a:cubicBezTo>
                  <a:pt x="4207" y="13452"/>
                  <a:pt x="4237" y="13416"/>
                  <a:pt x="4260" y="13385"/>
                </a:cubicBezTo>
                <a:cubicBezTo>
                  <a:pt x="4265" y="13378"/>
                  <a:pt x="4270" y="13373"/>
                  <a:pt x="4275" y="13366"/>
                </a:cubicBezTo>
                <a:cubicBezTo>
                  <a:pt x="4277" y="13364"/>
                  <a:pt x="4278" y="13362"/>
                  <a:pt x="4280" y="13360"/>
                </a:cubicBezTo>
                <a:cubicBezTo>
                  <a:pt x="4281" y="13358"/>
                  <a:pt x="4283" y="13362"/>
                  <a:pt x="4284" y="13360"/>
                </a:cubicBezTo>
                <a:cubicBezTo>
                  <a:pt x="4358" y="13265"/>
                  <a:pt x="4443" y="13168"/>
                  <a:pt x="4549" y="13080"/>
                </a:cubicBezTo>
                <a:cubicBezTo>
                  <a:pt x="4584" y="13051"/>
                  <a:pt x="4620" y="13039"/>
                  <a:pt x="4655" y="13012"/>
                </a:cubicBezTo>
                <a:cubicBezTo>
                  <a:pt x="4733" y="12949"/>
                  <a:pt x="4805" y="12899"/>
                  <a:pt x="4875" y="12860"/>
                </a:cubicBezTo>
                <a:cubicBezTo>
                  <a:pt x="4910" y="12840"/>
                  <a:pt x="4943" y="12824"/>
                  <a:pt x="4976" y="12811"/>
                </a:cubicBezTo>
                <a:cubicBezTo>
                  <a:pt x="5036" y="12780"/>
                  <a:pt x="5097" y="12745"/>
                  <a:pt x="5154" y="12726"/>
                </a:cubicBezTo>
                <a:cubicBezTo>
                  <a:pt x="5362" y="12656"/>
                  <a:pt x="5531" y="12548"/>
                  <a:pt x="5540" y="12481"/>
                </a:cubicBezTo>
                <a:lnTo>
                  <a:pt x="5542" y="12073"/>
                </a:lnTo>
                <a:lnTo>
                  <a:pt x="5535" y="6409"/>
                </a:lnTo>
                <a:lnTo>
                  <a:pt x="5528" y="464"/>
                </a:lnTo>
                <a:cubicBezTo>
                  <a:pt x="5527" y="406"/>
                  <a:pt x="5529" y="60"/>
                  <a:pt x="5528" y="55"/>
                </a:cubicBezTo>
                <a:lnTo>
                  <a:pt x="5525" y="55"/>
                </a:lnTo>
                <a:lnTo>
                  <a:pt x="3643" y="43"/>
                </a:lnTo>
                <a:lnTo>
                  <a:pt x="1757" y="31"/>
                </a:lnTo>
                <a:lnTo>
                  <a:pt x="1725" y="946"/>
                </a:lnTo>
                <a:cubicBezTo>
                  <a:pt x="1684" y="2138"/>
                  <a:pt x="1497" y="2125"/>
                  <a:pt x="1455" y="928"/>
                </a:cubicBezTo>
                <a:lnTo>
                  <a:pt x="1424" y="0"/>
                </a:lnTo>
                <a:close/>
                <a:moveTo>
                  <a:pt x="16814" y="684"/>
                </a:moveTo>
                <a:cubicBezTo>
                  <a:pt x="16609" y="684"/>
                  <a:pt x="16554" y="829"/>
                  <a:pt x="16528" y="1416"/>
                </a:cubicBezTo>
                <a:cubicBezTo>
                  <a:pt x="16525" y="1477"/>
                  <a:pt x="16525" y="1505"/>
                  <a:pt x="16523" y="1556"/>
                </a:cubicBezTo>
                <a:cubicBezTo>
                  <a:pt x="16532" y="1641"/>
                  <a:pt x="16537" y="1771"/>
                  <a:pt x="16549" y="1831"/>
                </a:cubicBezTo>
                <a:cubicBezTo>
                  <a:pt x="16594" y="1942"/>
                  <a:pt x="16641" y="2023"/>
                  <a:pt x="16692" y="2075"/>
                </a:cubicBezTo>
                <a:cubicBezTo>
                  <a:pt x="16720" y="2071"/>
                  <a:pt x="16743" y="2074"/>
                  <a:pt x="16781" y="2063"/>
                </a:cubicBezTo>
                <a:cubicBezTo>
                  <a:pt x="17012" y="1996"/>
                  <a:pt x="17072" y="1850"/>
                  <a:pt x="17072" y="1331"/>
                </a:cubicBezTo>
                <a:cubicBezTo>
                  <a:pt x="17072" y="811"/>
                  <a:pt x="17020" y="684"/>
                  <a:pt x="16814" y="684"/>
                </a:cubicBezTo>
                <a:close/>
                <a:moveTo>
                  <a:pt x="7280" y="812"/>
                </a:moveTo>
                <a:lnTo>
                  <a:pt x="7280" y="5878"/>
                </a:lnTo>
                <a:lnTo>
                  <a:pt x="7280" y="10950"/>
                </a:lnTo>
                <a:lnTo>
                  <a:pt x="7475" y="10950"/>
                </a:lnTo>
                <a:lnTo>
                  <a:pt x="7496" y="10943"/>
                </a:lnTo>
                <a:lnTo>
                  <a:pt x="7793" y="10882"/>
                </a:lnTo>
                <a:lnTo>
                  <a:pt x="7793" y="5878"/>
                </a:lnTo>
                <a:lnTo>
                  <a:pt x="7793" y="812"/>
                </a:lnTo>
                <a:lnTo>
                  <a:pt x="7537" y="812"/>
                </a:lnTo>
                <a:lnTo>
                  <a:pt x="7280" y="812"/>
                </a:lnTo>
                <a:close/>
                <a:moveTo>
                  <a:pt x="12205" y="3668"/>
                </a:moveTo>
                <a:cubicBezTo>
                  <a:pt x="12069" y="3668"/>
                  <a:pt x="11959" y="3720"/>
                  <a:pt x="11853" y="3772"/>
                </a:cubicBezTo>
                <a:cubicBezTo>
                  <a:pt x="11780" y="3814"/>
                  <a:pt x="11709" y="3861"/>
                  <a:pt x="11646" y="3924"/>
                </a:cubicBezTo>
                <a:cubicBezTo>
                  <a:pt x="11574" y="3997"/>
                  <a:pt x="11509" y="4086"/>
                  <a:pt x="11458" y="4187"/>
                </a:cubicBezTo>
                <a:cubicBezTo>
                  <a:pt x="11455" y="4193"/>
                  <a:pt x="11453" y="4194"/>
                  <a:pt x="11451" y="4199"/>
                </a:cubicBezTo>
                <a:cubicBezTo>
                  <a:pt x="11303" y="4537"/>
                  <a:pt x="11234" y="5041"/>
                  <a:pt x="11234" y="5743"/>
                </a:cubicBezTo>
                <a:cubicBezTo>
                  <a:pt x="11234" y="6925"/>
                  <a:pt x="11304" y="7116"/>
                  <a:pt x="12036" y="7831"/>
                </a:cubicBezTo>
                <a:cubicBezTo>
                  <a:pt x="12604" y="8385"/>
                  <a:pt x="12735" y="9014"/>
                  <a:pt x="12414" y="9680"/>
                </a:cubicBezTo>
                <a:cubicBezTo>
                  <a:pt x="12228" y="10068"/>
                  <a:pt x="12046" y="10180"/>
                  <a:pt x="11699" y="10119"/>
                </a:cubicBezTo>
                <a:cubicBezTo>
                  <a:pt x="11329" y="10055"/>
                  <a:pt x="11228" y="10125"/>
                  <a:pt x="11200" y="10473"/>
                </a:cubicBezTo>
                <a:cubicBezTo>
                  <a:pt x="11180" y="10720"/>
                  <a:pt x="11220" y="10847"/>
                  <a:pt x="11359" y="10931"/>
                </a:cubicBezTo>
                <a:cubicBezTo>
                  <a:pt x="11372" y="10934"/>
                  <a:pt x="11383" y="10942"/>
                  <a:pt x="11395" y="10950"/>
                </a:cubicBezTo>
                <a:cubicBezTo>
                  <a:pt x="11441" y="10972"/>
                  <a:pt x="11492" y="11000"/>
                  <a:pt x="11557" y="11017"/>
                </a:cubicBezTo>
                <a:cubicBezTo>
                  <a:pt x="12553" y="11277"/>
                  <a:pt x="13114" y="10519"/>
                  <a:pt x="13120" y="8923"/>
                </a:cubicBezTo>
                <a:cubicBezTo>
                  <a:pt x="13118" y="8754"/>
                  <a:pt x="13110" y="8579"/>
                  <a:pt x="13099" y="8404"/>
                </a:cubicBezTo>
                <a:cubicBezTo>
                  <a:pt x="13094" y="8314"/>
                  <a:pt x="13089" y="8251"/>
                  <a:pt x="13084" y="8172"/>
                </a:cubicBezTo>
                <a:cubicBezTo>
                  <a:pt x="13065" y="7945"/>
                  <a:pt x="13036" y="7770"/>
                  <a:pt x="13007" y="7587"/>
                </a:cubicBezTo>
                <a:cubicBezTo>
                  <a:pt x="12913" y="7294"/>
                  <a:pt x="12746" y="7087"/>
                  <a:pt x="12453" y="6805"/>
                </a:cubicBezTo>
                <a:cubicBezTo>
                  <a:pt x="12415" y="6769"/>
                  <a:pt x="12393" y="6738"/>
                  <a:pt x="12359" y="6702"/>
                </a:cubicBezTo>
                <a:cubicBezTo>
                  <a:pt x="12352" y="6695"/>
                  <a:pt x="12344" y="6690"/>
                  <a:pt x="12337" y="6683"/>
                </a:cubicBezTo>
                <a:cubicBezTo>
                  <a:pt x="12134" y="6493"/>
                  <a:pt x="11946" y="6248"/>
                  <a:pt x="11945" y="6110"/>
                </a:cubicBezTo>
                <a:cubicBezTo>
                  <a:pt x="11823" y="5840"/>
                  <a:pt x="11783" y="5551"/>
                  <a:pt x="11819" y="5225"/>
                </a:cubicBezTo>
                <a:cubicBezTo>
                  <a:pt x="11819" y="5222"/>
                  <a:pt x="11817" y="5221"/>
                  <a:pt x="11817" y="5218"/>
                </a:cubicBezTo>
                <a:cubicBezTo>
                  <a:pt x="11817" y="5207"/>
                  <a:pt x="11821" y="5199"/>
                  <a:pt x="11822" y="5188"/>
                </a:cubicBezTo>
                <a:cubicBezTo>
                  <a:pt x="11824" y="5169"/>
                  <a:pt x="11821" y="5152"/>
                  <a:pt x="11824" y="5133"/>
                </a:cubicBezTo>
                <a:cubicBezTo>
                  <a:pt x="11825" y="5128"/>
                  <a:pt x="11826" y="5126"/>
                  <a:pt x="11827" y="5121"/>
                </a:cubicBezTo>
                <a:cubicBezTo>
                  <a:pt x="11829" y="5092"/>
                  <a:pt x="11829" y="5060"/>
                  <a:pt x="11836" y="5035"/>
                </a:cubicBezTo>
                <a:cubicBezTo>
                  <a:pt x="11847" y="4998"/>
                  <a:pt x="11862" y="4962"/>
                  <a:pt x="11880" y="4932"/>
                </a:cubicBezTo>
                <a:cubicBezTo>
                  <a:pt x="11883" y="4926"/>
                  <a:pt x="11884" y="4918"/>
                  <a:pt x="11887" y="4913"/>
                </a:cubicBezTo>
                <a:cubicBezTo>
                  <a:pt x="11892" y="4905"/>
                  <a:pt x="11905" y="4903"/>
                  <a:pt x="11911" y="4895"/>
                </a:cubicBezTo>
                <a:cubicBezTo>
                  <a:pt x="11942" y="4847"/>
                  <a:pt x="11993" y="4819"/>
                  <a:pt x="12043" y="4791"/>
                </a:cubicBezTo>
                <a:cubicBezTo>
                  <a:pt x="12130" y="4745"/>
                  <a:pt x="12238" y="4715"/>
                  <a:pt x="12376" y="4712"/>
                </a:cubicBezTo>
                <a:cubicBezTo>
                  <a:pt x="12384" y="4712"/>
                  <a:pt x="12385" y="4706"/>
                  <a:pt x="12393" y="4706"/>
                </a:cubicBezTo>
                <a:cubicBezTo>
                  <a:pt x="12589" y="4706"/>
                  <a:pt x="12728" y="4665"/>
                  <a:pt x="12822" y="4584"/>
                </a:cubicBezTo>
                <a:cubicBezTo>
                  <a:pt x="12850" y="4558"/>
                  <a:pt x="12879" y="4531"/>
                  <a:pt x="12899" y="4498"/>
                </a:cubicBezTo>
                <a:cubicBezTo>
                  <a:pt x="12926" y="4452"/>
                  <a:pt x="12945" y="4408"/>
                  <a:pt x="12954" y="4346"/>
                </a:cubicBezTo>
                <a:cubicBezTo>
                  <a:pt x="12970" y="4241"/>
                  <a:pt x="12964" y="4147"/>
                  <a:pt x="12942" y="4065"/>
                </a:cubicBezTo>
                <a:cubicBezTo>
                  <a:pt x="12935" y="4039"/>
                  <a:pt x="12919" y="4021"/>
                  <a:pt x="12908" y="3998"/>
                </a:cubicBezTo>
                <a:cubicBezTo>
                  <a:pt x="12893" y="3962"/>
                  <a:pt x="12877" y="3925"/>
                  <a:pt x="12855" y="3894"/>
                </a:cubicBezTo>
                <a:cubicBezTo>
                  <a:pt x="12822" y="3851"/>
                  <a:pt x="12783" y="3817"/>
                  <a:pt x="12740" y="3784"/>
                </a:cubicBezTo>
                <a:cubicBezTo>
                  <a:pt x="12739" y="3784"/>
                  <a:pt x="12738" y="3779"/>
                  <a:pt x="12737" y="3778"/>
                </a:cubicBezTo>
                <a:cubicBezTo>
                  <a:pt x="12737" y="3778"/>
                  <a:pt x="12735" y="3778"/>
                  <a:pt x="12735" y="3778"/>
                </a:cubicBezTo>
                <a:cubicBezTo>
                  <a:pt x="12683" y="3739"/>
                  <a:pt x="12614" y="3723"/>
                  <a:pt x="12552" y="3699"/>
                </a:cubicBezTo>
                <a:cubicBezTo>
                  <a:pt x="12453" y="3678"/>
                  <a:pt x="12343" y="3668"/>
                  <a:pt x="12205" y="3668"/>
                </a:cubicBezTo>
                <a:close/>
                <a:moveTo>
                  <a:pt x="19012" y="3686"/>
                </a:moveTo>
                <a:cubicBezTo>
                  <a:pt x="18944" y="3685"/>
                  <a:pt x="18876" y="3684"/>
                  <a:pt x="18807" y="3717"/>
                </a:cubicBezTo>
                <a:cubicBezTo>
                  <a:pt x="18718" y="3758"/>
                  <a:pt x="18632" y="3831"/>
                  <a:pt x="18559" y="3931"/>
                </a:cubicBezTo>
                <a:cubicBezTo>
                  <a:pt x="18495" y="4018"/>
                  <a:pt x="18440" y="4065"/>
                  <a:pt x="18398" y="4065"/>
                </a:cubicBezTo>
                <a:cubicBezTo>
                  <a:pt x="18355" y="4065"/>
                  <a:pt x="18322" y="4018"/>
                  <a:pt x="18301" y="3931"/>
                </a:cubicBezTo>
                <a:cubicBezTo>
                  <a:pt x="18286" y="3869"/>
                  <a:pt x="18246" y="3817"/>
                  <a:pt x="18200" y="3772"/>
                </a:cubicBezTo>
                <a:cubicBezTo>
                  <a:pt x="18187" y="3772"/>
                  <a:pt x="18177" y="3778"/>
                  <a:pt x="18164" y="3778"/>
                </a:cubicBezTo>
                <a:cubicBezTo>
                  <a:pt x="17932" y="3770"/>
                  <a:pt x="17804" y="3802"/>
                  <a:pt x="17740" y="3876"/>
                </a:cubicBezTo>
                <a:lnTo>
                  <a:pt x="17740" y="7306"/>
                </a:lnTo>
                <a:lnTo>
                  <a:pt x="17740" y="10950"/>
                </a:lnTo>
                <a:lnTo>
                  <a:pt x="17995" y="10950"/>
                </a:lnTo>
                <a:cubicBezTo>
                  <a:pt x="17999" y="10949"/>
                  <a:pt x="18001" y="10950"/>
                  <a:pt x="18005" y="10950"/>
                </a:cubicBezTo>
                <a:cubicBezTo>
                  <a:pt x="18035" y="10945"/>
                  <a:pt x="18058" y="10933"/>
                  <a:pt x="18087" y="10931"/>
                </a:cubicBezTo>
                <a:lnTo>
                  <a:pt x="18251" y="10913"/>
                </a:lnTo>
                <a:lnTo>
                  <a:pt x="18251" y="8270"/>
                </a:lnTo>
                <a:cubicBezTo>
                  <a:pt x="18251" y="8261"/>
                  <a:pt x="18251" y="8255"/>
                  <a:pt x="18251" y="8246"/>
                </a:cubicBezTo>
                <a:cubicBezTo>
                  <a:pt x="18251" y="7916"/>
                  <a:pt x="18255" y="7716"/>
                  <a:pt x="18258" y="7458"/>
                </a:cubicBezTo>
                <a:cubicBezTo>
                  <a:pt x="18260" y="7202"/>
                  <a:pt x="18260" y="6906"/>
                  <a:pt x="18265" y="6702"/>
                </a:cubicBezTo>
                <a:cubicBezTo>
                  <a:pt x="18272" y="6409"/>
                  <a:pt x="18281" y="6122"/>
                  <a:pt x="18296" y="5920"/>
                </a:cubicBezTo>
                <a:lnTo>
                  <a:pt x="18296" y="5316"/>
                </a:lnTo>
                <a:lnTo>
                  <a:pt x="18446" y="5176"/>
                </a:lnTo>
                <a:cubicBezTo>
                  <a:pt x="18449" y="5170"/>
                  <a:pt x="18455" y="5163"/>
                  <a:pt x="18458" y="5157"/>
                </a:cubicBezTo>
                <a:cubicBezTo>
                  <a:pt x="18463" y="5148"/>
                  <a:pt x="18469" y="5146"/>
                  <a:pt x="18475" y="5139"/>
                </a:cubicBezTo>
                <a:cubicBezTo>
                  <a:pt x="18476" y="5137"/>
                  <a:pt x="18478" y="5135"/>
                  <a:pt x="18480" y="5133"/>
                </a:cubicBezTo>
                <a:cubicBezTo>
                  <a:pt x="18481" y="5132"/>
                  <a:pt x="18483" y="5128"/>
                  <a:pt x="18484" y="5127"/>
                </a:cubicBezTo>
                <a:cubicBezTo>
                  <a:pt x="18566" y="5013"/>
                  <a:pt x="18671" y="4970"/>
                  <a:pt x="18819" y="4968"/>
                </a:cubicBezTo>
                <a:cubicBezTo>
                  <a:pt x="18824" y="4967"/>
                  <a:pt x="18829" y="4969"/>
                  <a:pt x="18834" y="4968"/>
                </a:cubicBezTo>
                <a:cubicBezTo>
                  <a:pt x="18871" y="4959"/>
                  <a:pt x="18912" y="4944"/>
                  <a:pt x="18945" y="4944"/>
                </a:cubicBezTo>
                <a:cubicBezTo>
                  <a:pt x="18978" y="4944"/>
                  <a:pt x="18999" y="4934"/>
                  <a:pt x="19024" y="4932"/>
                </a:cubicBezTo>
                <a:cubicBezTo>
                  <a:pt x="19146" y="4874"/>
                  <a:pt x="19174" y="4725"/>
                  <a:pt x="19173" y="4321"/>
                </a:cubicBezTo>
                <a:cubicBezTo>
                  <a:pt x="19173" y="3981"/>
                  <a:pt x="19113" y="3765"/>
                  <a:pt x="19012" y="3686"/>
                </a:cubicBezTo>
                <a:close/>
                <a:moveTo>
                  <a:pt x="20388" y="3723"/>
                </a:moveTo>
                <a:cubicBezTo>
                  <a:pt x="20284" y="3720"/>
                  <a:pt x="20195" y="3750"/>
                  <a:pt x="20108" y="3790"/>
                </a:cubicBezTo>
                <a:cubicBezTo>
                  <a:pt x="20084" y="3801"/>
                  <a:pt x="20062" y="3812"/>
                  <a:pt x="20039" y="3827"/>
                </a:cubicBezTo>
                <a:cubicBezTo>
                  <a:pt x="19962" y="3875"/>
                  <a:pt x="19890" y="3942"/>
                  <a:pt x="19819" y="4028"/>
                </a:cubicBezTo>
                <a:cubicBezTo>
                  <a:pt x="19484" y="4492"/>
                  <a:pt x="19290" y="5426"/>
                  <a:pt x="19207" y="6952"/>
                </a:cubicBezTo>
                <a:cubicBezTo>
                  <a:pt x="19196" y="7166"/>
                  <a:pt x="19192" y="7371"/>
                  <a:pt x="19190" y="7574"/>
                </a:cubicBezTo>
                <a:cubicBezTo>
                  <a:pt x="19213" y="7879"/>
                  <a:pt x="19222" y="8196"/>
                  <a:pt x="19222" y="8508"/>
                </a:cubicBezTo>
                <a:cubicBezTo>
                  <a:pt x="19316" y="9728"/>
                  <a:pt x="19618" y="10636"/>
                  <a:pt x="20096" y="11035"/>
                </a:cubicBezTo>
                <a:cubicBezTo>
                  <a:pt x="20118" y="11053"/>
                  <a:pt x="20135" y="11057"/>
                  <a:pt x="20154" y="11072"/>
                </a:cubicBezTo>
                <a:cubicBezTo>
                  <a:pt x="20211" y="11070"/>
                  <a:pt x="20266" y="11067"/>
                  <a:pt x="20328" y="11078"/>
                </a:cubicBezTo>
                <a:cubicBezTo>
                  <a:pt x="20409" y="11071"/>
                  <a:pt x="20500" y="11047"/>
                  <a:pt x="20593" y="11017"/>
                </a:cubicBezTo>
                <a:cubicBezTo>
                  <a:pt x="20717" y="10967"/>
                  <a:pt x="20845" y="10918"/>
                  <a:pt x="20969" y="10827"/>
                </a:cubicBezTo>
                <a:cubicBezTo>
                  <a:pt x="20969" y="10827"/>
                  <a:pt x="20970" y="10828"/>
                  <a:pt x="20971" y="10827"/>
                </a:cubicBezTo>
                <a:cubicBezTo>
                  <a:pt x="20972" y="10827"/>
                  <a:pt x="20973" y="10828"/>
                  <a:pt x="20973" y="10827"/>
                </a:cubicBezTo>
                <a:cubicBezTo>
                  <a:pt x="20995" y="10812"/>
                  <a:pt x="21007" y="10794"/>
                  <a:pt x="21027" y="10779"/>
                </a:cubicBezTo>
                <a:cubicBezTo>
                  <a:pt x="21245" y="10608"/>
                  <a:pt x="21405" y="10415"/>
                  <a:pt x="21480" y="10235"/>
                </a:cubicBezTo>
                <a:cubicBezTo>
                  <a:pt x="21484" y="10220"/>
                  <a:pt x="21493" y="10209"/>
                  <a:pt x="21496" y="10193"/>
                </a:cubicBezTo>
                <a:cubicBezTo>
                  <a:pt x="21511" y="10121"/>
                  <a:pt x="21513" y="10046"/>
                  <a:pt x="21506" y="9961"/>
                </a:cubicBezTo>
                <a:cubicBezTo>
                  <a:pt x="21500" y="9891"/>
                  <a:pt x="21480" y="9849"/>
                  <a:pt x="21465" y="9796"/>
                </a:cubicBezTo>
                <a:cubicBezTo>
                  <a:pt x="21393" y="9713"/>
                  <a:pt x="21228" y="9718"/>
                  <a:pt x="20916" y="9796"/>
                </a:cubicBezTo>
                <a:cubicBezTo>
                  <a:pt x="20749" y="9879"/>
                  <a:pt x="20580" y="9936"/>
                  <a:pt x="20482" y="9912"/>
                </a:cubicBezTo>
                <a:cubicBezTo>
                  <a:pt x="20442" y="9902"/>
                  <a:pt x="20422" y="9882"/>
                  <a:pt x="20398" y="9863"/>
                </a:cubicBezTo>
                <a:cubicBezTo>
                  <a:pt x="20217" y="9839"/>
                  <a:pt x="20123" y="9717"/>
                  <a:pt x="20000" y="9405"/>
                </a:cubicBezTo>
                <a:cubicBezTo>
                  <a:pt x="19872" y="9081"/>
                  <a:pt x="19789" y="8589"/>
                  <a:pt x="19807" y="8264"/>
                </a:cubicBezTo>
                <a:cubicBezTo>
                  <a:pt x="19810" y="8207"/>
                  <a:pt x="19822" y="8176"/>
                  <a:pt x="19827" y="8130"/>
                </a:cubicBezTo>
                <a:cubicBezTo>
                  <a:pt x="19827" y="8050"/>
                  <a:pt x="19819" y="7985"/>
                  <a:pt x="19827" y="7892"/>
                </a:cubicBezTo>
                <a:cubicBezTo>
                  <a:pt x="19829" y="7862"/>
                  <a:pt x="19839" y="7844"/>
                  <a:pt x="19843" y="7818"/>
                </a:cubicBezTo>
                <a:lnTo>
                  <a:pt x="19841" y="7696"/>
                </a:lnTo>
                <a:lnTo>
                  <a:pt x="19882" y="7690"/>
                </a:lnTo>
                <a:cubicBezTo>
                  <a:pt x="19964" y="7558"/>
                  <a:pt x="20168" y="7523"/>
                  <a:pt x="20725" y="7489"/>
                </a:cubicBezTo>
                <a:lnTo>
                  <a:pt x="21600" y="7434"/>
                </a:lnTo>
                <a:lnTo>
                  <a:pt x="21600" y="6988"/>
                </a:lnTo>
                <a:lnTo>
                  <a:pt x="21600" y="6976"/>
                </a:lnTo>
                <a:lnTo>
                  <a:pt x="21571" y="6500"/>
                </a:lnTo>
                <a:cubicBezTo>
                  <a:pt x="21467" y="4969"/>
                  <a:pt x="21303" y="4192"/>
                  <a:pt x="20964" y="3870"/>
                </a:cubicBezTo>
                <a:cubicBezTo>
                  <a:pt x="20862" y="3836"/>
                  <a:pt x="20826" y="3814"/>
                  <a:pt x="20648" y="3766"/>
                </a:cubicBezTo>
                <a:cubicBezTo>
                  <a:pt x="20554" y="3740"/>
                  <a:pt x="20467" y="3725"/>
                  <a:pt x="20388" y="3723"/>
                </a:cubicBezTo>
                <a:close/>
                <a:moveTo>
                  <a:pt x="15294" y="3735"/>
                </a:moveTo>
                <a:cubicBezTo>
                  <a:pt x="15159" y="3713"/>
                  <a:pt x="15018" y="3716"/>
                  <a:pt x="14889" y="3741"/>
                </a:cubicBezTo>
                <a:cubicBezTo>
                  <a:pt x="14762" y="3767"/>
                  <a:pt x="14645" y="3816"/>
                  <a:pt x="14557" y="3894"/>
                </a:cubicBezTo>
                <a:cubicBezTo>
                  <a:pt x="14553" y="3897"/>
                  <a:pt x="14548" y="3897"/>
                  <a:pt x="14545" y="3900"/>
                </a:cubicBezTo>
                <a:cubicBezTo>
                  <a:pt x="14537" y="3907"/>
                  <a:pt x="14528" y="3911"/>
                  <a:pt x="14520" y="3918"/>
                </a:cubicBezTo>
                <a:cubicBezTo>
                  <a:pt x="14415" y="4020"/>
                  <a:pt x="14333" y="4050"/>
                  <a:pt x="14275" y="4022"/>
                </a:cubicBezTo>
                <a:cubicBezTo>
                  <a:pt x="14228" y="4034"/>
                  <a:pt x="14187" y="4032"/>
                  <a:pt x="14166" y="3979"/>
                </a:cubicBezTo>
                <a:cubicBezTo>
                  <a:pt x="14062" y="3715"/>
                  <a:pt x="13768" y="3725"/>
                  <a:pt x="13639" y="3924"/>
                </a:cubicBezTo>
                <a:lnTo>
                  <a:pt x="13639" y="8606"/>
                </a:lnTo>
                <a:lnTo>
                  <a:pt x="13639" y="13415"/>
                </a:lnTo>
                <a:lnTo>
                  <a:pt x="13896" y="13415"/>
                </a:lnTo>
                <a:lnTo>
                  <a:pt x="14077" y="13415"/>
                </a:lnTo>
                <a:cubicBezTo>
                  <a:pt x="14107" y="13343"/>
                  <a:pt x="14125" y="13228"/>
                  <a:pt x="14135" y="13031"/>
                </a:cubicBezTo>
                <a:cubicBezTo>
                  <a:pt x="14145" y="12834"/>
                  <a:pt x="14149" y="12557"/>
                  <a:pt x="14149" y="12158"/>
                </a:cubicBezTo>
                <a:cubicBezTo>
                  <a:pt x="14149" y="11777"/>
                  <a:pt x="14156" y="11416"/>
                  <a:pt x="14166" y="11139"/>
                </a:cubicBezTo>
                <a:cubicBezTo>
                  <a:pt x="14177" y="10861"/>
                  <a:pt x="14191" y="10666"/>
                  <a:pt x="14207" y="10626"/>
                </a:cubicBezTo>
                <a:cubicBezTo>
                  <a:pt x="14207" y="10626"/>
                  <a:pt x="14209" y="10626"/>
                  <a:pt x="14210" y="10626"/>
                </a:cubicBezTo>
                <a:cubicBezTo>
                  <a:pt x="14210" y="10626"/>
                  <a:pt x="14210" y="10620"/>
                  <a:pt x="14210" y="10620"/>
                </a:cubicBezTo>
                <a:cubicBezTo>
                  <a:pt x="14217" y="10601"/>
                  <a:pt x="14254" y="10621"/>
                  <a:pt x="14275" y="10620"/>
                </a:cubicBezTo>
                <a:cubicBezTo>
                  <a:pt x="14328" y="10536"/>
                  <a:pt x="14393" y="10589"/>
                  <a:pt x="14443" y="10699"/>
                </a:cubicBezTo>
                <a:cubicBezTo>
                  <a:pt x="14444" y="10702"/>
                  <a:pt x="14445" y="10703"/>
                  <a:pt x="14446" y="10705"/>
                </a:cubicBezTo>
                <a:cubicBezTo>
                  <a:pt x="14467" y="10720"/>
                  <a:pt x="14492" y="10745"/>
                  <a:pt x="14513" y="10760"/>
                </a:cubicBezTo>
                <a:cubicBezTo>
                  <a:pt x="14561" y="10795"/>
                  <a:pt x="14608" y="10822"/>
                  <a:pt x="14663" y="10876"/>
                </a:cubicBezTo>
                <a:cubicBezTo>
                  <a:pt x="14685" y="10898"/>
                  <a:pt x="14696" y="10906"/>
                  <a:pt x="14716" y="10925"/>
                </a:cubicBezTo>
                <a:cubicBezTo>
                  <a:pt x="14902" y="11080"/>
                  <a:pt x="15086" y="11095"/>
                  <a:pt x="15255" y="10998"/>
                </a:cubicBezTo>
                <a:cubicBezTo>
                  <a:pt x="15324" y="10931"/>
                  <a:pt x="15406" y="10843"/>
                  <a:pt x="15508" y="10718"/>
                </a:cubicBezTo>
                <a:cubicBezTo>
                  <a:pt x="15541" y="10678"/>
                  <a:pt x="15561" y="10654"/>
                  <a:pt x="15586" y="10626"/>
                </a:cubicBezTo>
                <a:cubicBezTo>
                  <a:pt x="15601" y="10597"/>
                  <a:pt x="15619" y="10573"/>
                  <a:pt x="15634" y="10541"/>
                </a:cubicBezTo>
                <a:cubicBezTo>
                  <a:pt x="15635" y="10537"/>
                  <a:pt x="15637" y="10538"/>
                  <a:pt x="15639" y="10534"/>
                </a:cubicBezTo>
                <a:cubicBezTo>
                  <a:pt x="15643" y="10524"/>
                  <a:pt x="15646" y="10508"/>
                  <a:pt x="15651" y="10498"/>
                </a:cubicBezTo>
                <a:cubicBezTo>
                  <a:pt x="15733" y="10313"/>
                  <a:pt x="15803" y="10087"/>
                  <a:pt x="15858" y="9820"/>
                </a:cubicBezTo>
                <a:cubicBezTo>
                  <a:pt x="16209" y="8098"/>
                  <a:pt x="15999" y="4291"/>
                  <a:pt x="15528" y="3833"/>
                </a:cubicBezTo>
                <a:cubicBezTo>
                  <a:pt x="15512" y="3818"/>
                  <a:pt x="15489" y="3815"/>
                  <a:pt x="15472" y="3802"/>
                </a:cubicBezTo>
                <a:cubicBezTo>
                  <a:pt x="15411" y="3782"/>
                  <a:pt x="15359" y="3746"/>
                  <a:pt x="15294" y="3735"/>
                </a:cubicBezTo>
                <a:close/>
                <a:moveTo>
                  <a:pt x="9783" y="3741"/>
                </a:moveTo>
                <a:cubicBezTo>
                  <a:pt x="9655" y="3761"/>
                  <a:pt x="9537" y="3812"/>
                  <a:pt x="9453" y="3882"/>
                </a:cubicBezTo>
                <a:cubicBezTo>
                  <a:pt x="9434" y="3898"/>
                  <a:pt x="9412" y="3900"/>
                  <a:pt x="9393" y="3918"/>
                </a:cubicBezTo>
                <a:cubicBezTo>
                  <a:pt x="9297" y="4011"/>
                  <a:pt x="9221" y="4042"/>
                  <a:pt x="9164" y="4028"/>
                </a:cubicBezTo>
                <a:cubicBezTo>
                  <a:pt x="9154" y="4038"/>
                  <a:pt x="9142" y="4050"/>
                  <a:pt x="9135" y="4053"/>
                </a:cubicBezTo>
                <a:cubicBezTo>
                  <a:pt x="9074" y="4071"/>
                  <a:pt x="9031" y="4047"/>
                  <a:pt x="9005" y="3979"/>
                </a:cubicBezTo>
                <a:cubicBezTo>
                  <a:pt x="8962" y="3871"/>
                  <a:pt x="8815" y="3790"/>
                  <a:pt x="8677" y="3790"/>
                </a:cubicBezTo>
                <a:lnTo>
                  <a:pt x="8511" y="3790"/>
                </a:lnTo>
                <a:lnTo>
                  <a:pt x="8511" y="6897"/>
                </a:lnTo>
                <a:lnTo>
                  <a:pt x="8511" y="7306"/>
                </a:lnTo>
                <a:lnTo>
                  <a:pt x="8511" y="10882"/>
                </a:lnTo>
                <a:cubicBezTo>
                  <a:pt x="8519" y="10889"/>
                  <a:pt x="8521" y="10908"/>
                  <a:pt x="8530" y="10913"/>
                </a:cubicBezTo>
                <a:lnTo>
                  <a:pt x="8730" y="10913"/>
                </a:lnTo>
                <a:lnTo>
                  <a:pt x="8872" y="10913"/>
                </a:lnTo>
                <a:cubicBezTo>
                  <a:pt x="8986" y="10846"/>
                  <a:pt x="9016" y="10438"/>
                  <a:pt x="9034" y="9009"/>
                </a:cubicBezTo>
                <a:lnTo>
                  <a:pt x="9034" y="8160"/>
                </a:lnTo>
                <a:cubicBezTo>
                  <a:pt x="9034" y="7076"/>
                  <a:pt x="9043" y="6421"/>
                  <a:pt x="9065" y="5939"/>
                </a:cubicBezTo>
                <a:lnTo>
                  <a:pt x="9075" y="5102"/>
                </a:lnTo>
                <a:lnTo>
                  <a:pt x="9202" y="5017"/>
                </a:lnTo>
                <a:lnTo>
                  <a:pt x="9212" y="5017"/>
                </a:lnTo>
                <a:lnTo>
                  <a:pt x="9234" y="5005"/>
                </a:lnTo>
                <a:lnTo>
                  <a:pt x="9313" y="4950"/>
                </a:lnTo>
                <a:lnTo>
                  <a:pt x="9458" y="4858"/>
                </a:lnTo>
                <a:cubicBezTo>
                  <a:pt x="9536" y="4810"/>
                  <a:pt x="9601" y="4778"/>
                  <a:pt x="9658" y="4761"/>
                </a:cubicBezTo>
                <a:cubicBezTo>
                  <a:pt x="9715" y="4743"/>
                  <a:pt x="9761" y="4743"/>
                  <a:pt x="9805" y="4761"/>
                </a:cubicBezTo>
                <a:cubicBezTo>
                  <a:pt x="9805" y="4761"/>
                  <a:pt x="9807" y="4760"/>
                  <a:pt x="9807" y="4761"/>
                </a:cubicBezTo>
                <a:cubicBezTo>
                  <a:pt x="9850" y="4778"/>
                  <a:pt x="9890" y="4809"/>
                  <a:pt x="9928" y="4864"/>
                </a:cubicBezTo>
                <a:cubicBezTo>
                  <a:pt x="9967" y="4921"/>
                  <a:pt x="10005" y="4998"/>
                  <a:pt x="10048" y="5096"/>
                </a:cubicBezTo>
                <a:cubicBezTo>
                  <a:pt x="10094" y="5201"/>
                  <a:pt x="10129" y="5301"/>
                  <a:pt x="10157" y="5432"/>
                </a:cubicBezTo>
                <a:cubicBezTo>
                  <a:pt x="10185" y="5563"/>
                  <a:pt x="10205" y="5723"/>
                  <a:pt x="10219" y="5945"/>
                </a:cubicBezTo>
                <a:cubicBezTo>
                  <a:pt x="10234" y="6165"/>
                  <a:pt x="10243" y="6450"/>
                  <a:pt x="10248" y="6824"/>
                </a:cubicBezTo>
                <a:cubicBezTo>
                  <a:pt x="10253" y="7198"/>
                  <a:pt x="10255" y="7668"/>
                  <a:pt x="10255" y="8258"/>
                </a:cubicBezTo>
                <a:lnTo>
                  <a:pt x="10255" y="10950"/>
                </a:lnTo>
                <a:lnTo>
                  <a:pt x="10557" y="10950"/>
                </a:lnTo>
                <a:lnTo>
                  <a:pt x="10766" y="10950"/>
                </a:lnTo>
                <a:lnTo>
                  <a:pt x="10766" y="7782"/>
                </a:lnTo>
                <a:cubicBezTo>
                  <a:pt x="10766" y="5203"/>
                  <a:pt x="10736" y="4532"/>
                  <a:pt x="10598" y="4144"/>
                </a:cubicBezTo>
                <a:cubicBezTo>
                  <a:pt x="10552" y="4017"/>
                  <a:pt x="10482" y="3916"/>
                  <a:pt x="10398" y="3839"/>
                </a:cubicBezTo>
                <a:cubicBezTo>
                  <a:pt x="10312" y="3813"/>
                  <a:pt x="10264" y="3803"/>
                  <a:pt x="10178" y="3772"/>
                </a:cubicBezTo>
                <a:cubicBezTo>
                  <a:pt x="10059" y="3729"/>
                  <a:pt x="9917" y="3721"/>
                  <a:pt x="9783" y="3741"/>
                </a:cubicBezTo>
                <a:close/>
                <a:moveTo>
                  <a:pt x="16549" y="3790"/>
                </a:moveTo>
                <a:lnTo>
                  <a:pt x="16549" y="7349"/>
                </a:lnTo>
                <a:lnTo>
                  <a:pt x="16549" y="10852"/>
                </a:lnTo>
                <a:cubicBezTo>
                  <a:pt x="16577" y="10870"/>
                  <a:pt x="16607" y="10876"/>
                  <a:pt x="16636" y="10888"/>
                </a:cubicBezTo>
                <a:cubicBezTo>
                  <a:pt x="16654" y="10895"/>
                  <a:pt x="16671" y="10908"/>
                  <a:pt x="16689" y="10913"/>
                </a:cubicBezTo>
                <a:lnTo>
                  <a:pt x="16814" y="10913"/>
                </a:lnTo>
                <a:lnTo>
                  <a:pt x="17019" y="10913"/>
                </a:lnTo>
                <a:lnTo>
                  <a:pt x="17019" y="7306"/>
                </a:lnTo>
                <a:lnTo>
                  <a:pt x="17019" y="3790"/>
                </a:lnTo>
                <a:lnTo>
                  <a:pt x="16814" y="3790"/>
                </a:lnTo>
                <a:lnTo>
                  <a:pt x="16549" y="3790"/>
                </a:lnTo>
                <a:close/>
                <a:moveTo>
                  <a:pt x="20427" y="4480"/>
                </a:moveTo>
                <a:cubicBezTo>
                  <a:pt x="20494" y="4464"/>
                  <a:pt x="20565" y="4545"/>
                  <a:pt x="20692" y="4724"/>
                </a:cubicBezTo>
                <a:cubicBezTo>
                  <a:pt x="20987" y="5143"/>
                  <a:pt x="21121" y="6202"/>
                  <a:pt x="20899" y="6378"/>
                </a:cubicBezTo>
                <a:cubicBezTo>
                  <a:pt x="20620" y="6599"/>
                  <a:pt x="19891" y="6731"/>
                  <a:pt x="19853" y="6567"/>
                </a:cubicBezTo>
                <a:cubicBezTo>
                  <a:pt x="19785" y="6271"/>
                  <a:pt x="19960" y="5376"/>
                  <a:pt x="20193" y="4846"/>
                </a:cubicBezTo>
                <a:cubicBezTo>
                  <a:pt x="20296" y="4612"/>
                  <a:pt x="20359" y="4496"/>
                  <a:pt x="20427" y="4480"/>
                </a:cubicBezTo>
                <a:close/>
                <a:moveTo>
                  <a:pt x="14822" y="4736"/>
                </a:moveTo>
                <a:cubicBezTo>
                  <a:pt x="15001" y="4681"/>
                  <a:pt x="15073" y="4821"/>
                  <a:pt x="15241" y="5316"/>
                </a:cubicBezTo>
                <a:cubicBezTo>
                  <a:pt x="15565" y="6270"/>
                  <a:pt x="15578" y="8229"/>
                  <a:pt x="15270" y="9222"/>
                </a:cubicBezTo>
                <a:cubicBezTo>
                  <a:pt x="15050" y="9930"/>
                  <a:pt x="14788" y="10048"/>
                  <a:pt x="14378" y="9631"/>
                </a:cubicBezTo>
                <a:cubicBezTo>
                  <a:pt x="14156" y="9405"/>
                  <a:pt x="14145" y="9275"/>
                  <a:pt x="14173" y="7245"/>
                </a:cubicBezTo>
                <a:lnTo>
                  <a:pt x="14200" y="5102"/>
                </a:lnTo>
                <a:lnTo>
                  <a:pt x="14598" y="4846"/>
                </a:lnTo>
                <a:cubicBezTo>
                  <a:pt x="14689" y="4789"/>
                  <a:pt x="14762" y="4755"/>
                  <a:pt x="14822" y="4736"/>
                </a:cubicBezTo>
                <a:close/>
                <a:moveTo>
                  <a:pt x="17501" y="14349"/>
                </a:moveTo>
                <a:lnTo>
                  <a:pt x="17463" y="14361"/>
                </a:lnTo>
                <a:cubicBezTo>
                  <a:pt x="17440" y="14384"/>
                  <a:pt x="17419" y="14448"/>
                  <a:pt x="17402" y="14557"/>
                </a:cubicBezTo>
                <a:cubicBezTo>
                  <a:pt x="17400" y="14570"/>
                  <a:pt x="17400" y="14597"/>
                  <a:pt x="17398" y="14612"/>
                </a:cubicBezTo>
                <a:cubicBezTo>
                  <a:pt x="17383" y="14720"/>
                  <a:pt x="17372" y="14862"/>
                  <a:pt x="17361" y="15063"/>
                </a:cubicBezTo>
                <a:cubicBezTo>
                  <a:pt x="17354" y="15196"/>
                  <a:pt x="17353" y="15549"/>
                  <a:pt x="17347" y="15729"/>
                </a:cubicBezTo>
                <a:cubicBezTo>
                  <a:pt x="17340" y="16120"/>
                  <a:pt x="17328" y="16387"/>
                  <a:pt x="17328" y="17053"/>
                </a:cubicBezTo>
                <a:cubicBezTo>
                  <a:pt x="17328" y="19263"/>
                  <a:pt x="17357" y="19781"/>
                  <a:pt x="17477" y="19781"/>
                </a:cubicBezTo>
                <a:cubicBezTo>
                  <a:pt x="17586" y="19781"/>
                  <a:pt x="17633" y="19382"/>
                  <a:pt x="17655" y="18286"/>
                </a:cubicBezTo>
                <a:cubicBezTo>
                  <a:pt x="17684" y="16886"/>
                  <a:pt x="17704" y="16791"/>
                  <a:pt x="17945" y="16791"/>
                </a:cubicBezTo>
                <a:cubicBezTo>
                  <a:pt x="18185" y="16791"/>
                  <a:pt x="18203" y="16886"/>
                  <a:pt x="18231" y="18286"/>
                </a:cubicBezTo>
                <a:cubicBezTo>
                  <a:pt x="18254" y="19382"/>
                  <a:pt x="18301" y="19781"/>
                  <a:pt x="18410" y="19781"/>
                </a:cubicBezTo>
                <a:cubicBezTo>
                  <a:pt x="18520" y="19781"/>
                  <a:pt x="18559" y="19440"/>
                  <a:pt x="18559" y="18463"/>
                </a:cubicBezTo>
                <a:cubicBezTo>
                  <a:pt x="18559" y="17132"/>
                  <a:pt x="18485" y="16481"/>
                  <a:pt x="18284" y="16266"/>
                </a:cubicBezTo>
                <a:cubicBezTo>
                  <a:pt x="18246" y="16265"/>
                  <a:pt x="18217" y="16278"/>
                  <a:pt x="18176" y="16272"/>
                </a:cubicBezTo>
                <a:cubicBezTo>
                  <a:pt x="18053" y="16252"/>
                  <a:pt x="17961" y="16232"/>
                  <a:pt x="17892" y="16205"/>
                </a:cubicBezTo>
                <a:cubicBezTo>
                  <a:pt x="17708" y="16218"/>
                  <a:pt x="17681" y="16072"/>
                  <a:pt x="17655" y="15301"/>
                </a:cubicBezTo>
                <a:cubicBezTo>
                  <a:pt x="17646" y="14998"/>
                  <a:pt x="17625" y="14769"/>
                  <a:pt x="17598" y="14605"/>
                </a:cubicBezTo>
                <a:cubicBezTo>
                  <a:pt x="17597" y="14603"/>
                  <a:pt x="17596" y="14602"/>
                  <a:pt x="17595" y="14599"/>
                </a:cubicBezTo>
                <a:cubicBezTo>
                  <a:pt x="17586" y="14549"/>
                  <a:pt x="17577" y="14507"/>
                  <a:pt x="17566" y="14471"/>
                </a:cubicBezTo>
                <a:cubicBezTo>
                  <a:pt x="17565" y="14467"/>
                  <a:pt x="17563" y="14463"/>
                  <a:pt x="17561" y="14459"/>
                </a:cubicBezTo>
                <a:cubicBezTo>
                  <a:pt x="17561" y="14456"/>
                  <a:pt x="17562" y="14456"/>
                  <a:pt x="17561" y="14453"/>
                </a:cubicBezTo>
                <a:cubicBezTo>
                  <a:pt x="17559" y="14447"/>
                  <a:pt x="17556" y="14440"/>
                  <a:pt x="17554" y="14435"/>
                </a:cubicBezTo>
                <a:cubicBezTo>
                  <a:pt x="17541" y="14399"/>
                  <a:pt x="17526" y="14370"/>
                  <a:pt x="17511" y="14355"/>
                </a:cubicBezTo>
                <a:cubicBezTo>
                  <a:pt x="17510" y="14354"/>
                  <a:pt x="17507" y="14350"/>
                  <a:pt x="17506" y="14349"/>
                </a:cubicBezTo>
                <a:cubicBezTo>
                  <a:pt x="17504" y="14348"/>
                  <a:pt x="17503" y="14350"/>
                  <a:pt x="17501" y="14349"/>
                </a:cubicBezTo>
                <a:close/>
                <a:moveTo>
                  <a:pt x="7311" y="14520"/>
                </a:moveTo>
                <a:cubicBezTo>
                  <a:pt x="7300" y="14553"/>
                  <a:pt x="7289" y="14593"/>
                  <a:pt x="7280" y="14642"/>
                </a:cubicBezTo>
                <a:lnTo>
                  <a:pt x="7280" y="17145"/>
                </a:lnTo>
                <a:cubicBezTo>
                  <a:pt x="7280" y="17874"/>
                  <a:pt x="7291" y="18535"/>
                  <a:pt x="7308" y="19012"/>
                </a:cubicBezTo>
                <a:cubicBezTo>
                  <a:pt x="7317" y="19248"/>
                  <a:pt x="7328" y="19441"/>
                  <a:pt x="7340" y="19574"/>
                </a:cubicBezTo>
                <a:cubicBezTo>
                  <a:pt x="7343" y="19616"/>
                  <a:pt x="7348" y="19611"/>
                  <a:pt x="7352" y="19641"/>
                </a:cubicBezTo>
                <a:cubicBezTo>
                  <a:pt x="7360" y="19705"/>
                  <a:pt x="7369" y="19781"/>
                  <a:pt x="7378" y="19781"/>
                </a:cubicBezTo>
                <a:cubicBezTo>
                  <a:pt x="7380" y="19781"/>
                  <a:pt x="7382" y="19776"/>
                  <a:pt x="7383" y="19775"/>
                </a:cubicBezTo>
                <a:cubicBezTo>
                  <a:pt x="7435" y="19754"/>
                  <a:pt x="7489" y="19327"/>
                  <a:pt x="7506" y="18805"/>
                </a:cubicBezTo>
                <a:cubicBezTo>
                  <a:pt x="7515" y="18516"/>
                  <a:pt x="7528" y="18330"/>
                  <a:pt x="7547" y="18182"/>
                </a:cubicBezTo>
                <a:lnTo>
                  <a:pt x="7554" y="17944"/>
                </a:lnTo>
                <a:lnTo>
                  <a:pt x="7614" y="17926"/>
                </a:lnTo>
                <a:cubicBezTo>
                  <a:pt x="7678" y="17804"/>
                  <a:pt x="7781" y="17753"/>
                  <a:pt x="7973" y="17688"/>
                </a:cubicBezTo>
                <a:cubicBezTo>
                  <a:pt x="8464" y="17522"/>
                  <a:pt x="8705" y="16900"/>
                  <a:pt x="8636" y="15985"/>
                </a:cubicBezTo>
                <a:cubicBezTo>
                  <a:pt x="8572" y="15133"/>
                  <a:pt x="8400" y="14857"/>
                  <a:pt x="7829" y="14679"/>
                </a:cubicBezTo>
                <a:lnTo>
                  <a:pt x="7805" y="14667"/>
                </a:lnTo>
                <a:lnTo>
                  <a:pt x="7311" y="14520"/>
                </a:lnTo>
                <a:close/>
                <a:moveTo>
                  <a:pt x="19019" y="14587"/>
                </a:moveTo>
                <a:cubicBezTo>
                  <a:pt x="19012" y="14587"/>
                  <a:pt x="19009" y="14603"/>
                  <a:pt x="19002" y="14605"/>
                </a:cubicBezTo>
                <a:cubicBezTo>
                  <a:pt x="18975" y="14644"/>
                  <a:pt x="18947" y="14666"/>
                  <a:pt x="18923" y="14734"/>
                </a:cubicBezTo>
                <a:cubicBezTo>
                  <a:pt x="18900" y="14797"/>
                  <a:pt x="18885" y="14902"/>
                  <a:pt x="18867" y="14990"/>
                </a:cubicBezTo>
                <a:cubicBezTo>
                  <a:pt x="18871" y="15197"/>
                  <a:pt x="18937" y="15362"/>
                  <a:pt x="19019" y="15362"/>
                </a:cubicBezTo>
                <a:cubicBezTo>
                  <a:pt x="19104" y="15362"/>
                  <a:pt x="19173" y="15186"/>
                  <a:pt x="19173" y="14972"/>
                </a:cubicBezTo>
                <a:cubicBezTo>
                  <a:pt x="19173" y="14757"/>
                  <a:pt x="19104" y="14587"/>
                  <a:pt x="19019" y="14587"/>
                </a:cubicBezTo>
                <a:close/>
                <a:moveTo>
                  <a:pt x="7822" y="15149"/>
                </a:moveTo>
                <a:cubicBezTo>
                  <a:pt x="7893" y="15166"/>
                  <a:pt x="7973" y="15228"/>
                  <a:pt x="8063" y="15332"/>
                </a:cubicBezTo>
                <a:cubicBezTo>
                  <a:pt x="8261" y="15561"/>
                  <a:pt x="8312" y="15788"/>
                  <a:pt x="8287" y="16339"/>
                </a:cubicBezTo>
                <a:cubicBezTo>
                  <a:pt x="8260" y="16920"/>
                  <a:pt x="8198" y="17069"/>
                  <a:pt x="7945" y="17132"/>
                </a:cubicBezTo>
                <a:cubicBezTo>
                  <a:pt x="7564" y="17227"/>
                  <a:pt x="7487" y="17053"/>
                  <a:pt x="7487" y="16095"/>
                </a:cubicBezTo>
                <a:cubicBezTo>
                  <a:pt x="7487" y="15429"/>
                  <a:pt x="7609" y="15096"/>
                  <a:pt x="7822" y="15149"/>
                </a:cubicBezTo>
                <a:close/>
                <a:moveTo>
                  <a:pt x="11537" y="15405"/>
                </a:moveTo>
                <a:cubicBezTo>
                  <a:pt x="11509" y="15411"/>
                  <a:pt x="11481" y="15449"/>
                  <a:pt x="11455" y="15503"/>
                </a:cubicBezTo>
                <a:cubicBezTo>
                  <a:pt x="11451" y="15513"/>
                  <a:pt x="11445" y="15522"/>
                  <a:pt x="11441" y="15533"/>
                </a:cubicBezTo>
                <a:cubicBezTo>
                  <a:pt x="11416" y="15595"/>
                  <a:pt x="11394" y="15675"/>
                  <a:pt x="11376" y="15783"/>
                </a:cubicBezTo>
                <a:cubicBezTo>
                  <a:pt x="11376" y="15785"/>
                  <a:pt x="11374" y="15781"/>
                  <a:pt x="11373" y="15783"/>
                </a:cubicBezTo>
                <a:cubicBezTo>
                  <a:pt x="11373" y="15785"/>
                  <a:pt x="11374" y="15788"/>
                  <a:pt x="11373" y="15790"/>
                </a:cubicBezTo>
                <a:cubicBezTo>
                  <a:pt x="11362" y="15941"/>
                  <a:pt x="11336" y="16057"/>
                  <a:pt x="11301" y="16144"/>
                </a:cubicBezTo>
                <a:cubicBezTo>
                  <a:pt x="11257" y="16438"/>
                  <a:pt x="11237" y="16727"/>
                  <a:pt x="11289" y="16809"/>
                </a:cubicBezTo>
                <a:cubicBezTo>
                  <a:pt x="11340" y="16889"/>
                  <a:pt x="11381" y="17581"/>
                  <a:pt x="11381" y="18347"/>
                </a:cubicBezTo>
                <a:cubicBezTo>
                  <a:pt x="11381" y="19218"/>
                  <a:pt x="11431" y="19785"/>
                  <a:pt x="11511" y="19867"/>
                </a:cubicBezTo>
                <a:cubicBezTo>
                  <a:pt x="11581" y="19939"/>
                  <a:pt x="11701" y="19951"/>
                  <a:pt x="11776" y="19891"/>
                </a:cubicBezTo>
                <a:cubicBezTo>
                  <a:pt x="11843" y="19837"/>
                  <a:pt x="11925" y="19803"/>
                  <a:pt x="11981" y="19793"/>
                </a:cubicBezTo>
                <a:cubicBezTo>
                  <a:pt x="11998" y="19750"/>
                  <a:pt x="12027" y="19689"/>
                  <a:pt x="12039" y="19653"/>
                </a:cubicBezTo>
                <a:cubicBezTo>
                  <a:pt x="12039" y="19651"/>
                  <a:pt x="12040" y="19649"/>
                  <a:pt x="12041" y="19647"/>
                </a:cubicBezTo>
                <a:cubicBezTo>
                  <a:pt x="12051" y="19617"/>
                  <a:pt x="12054" y="19592"/>
                  <a:pt x="12060" y="19568"/>
                </a:cubicBezTo>
                <a:cubicBezTo>
                  <a:pt x="12072" y="19516"/>
                  <a:pt x="12068" y="19484"/>
                  <a:pt x="12065" y="19452"/>
                </a:cubicBezTo>
                <a:cubicBezTo>
                  <a:pt x="12034" y="19388"/>
                  <a:pt x="11987" y="19347"/>
                  <a:pt x="11920" y="19360"/>
                </a:cubicBezTo>
                <a:cubicBezTo>
                  <a:pt x="11919" y="19360"/>
                  <a:pt x="11919" y="19360"/>
                  <a:pt x="11918" y="19360"/>
                </a:cubicBezTo>
                <a:cubicBezTo>
                  <a:pt x="11856" y="19370"/>
                  <a:pt x="11810" y="19305"/>
                  <a:pt x="11776" y="19159"/>
                </a:cubicBezTo>
                <a:cubicBezTo>
                  <a:pt x="11773" y="19147"/>
                  <a:pt x="11769" y="19143"/>
                  <a:pt x="11766" y="19128"/>
                </a:cubicBezTo>
                <a:cubicBezTo>
                  <a:pt x="11765" y="19120"/>
                  <a:pt x="11765" y="19106"/>
                  <a:pt x="11764" y="19098"/>
                </a:cubicBezTo>
                <a:cubicBezTo>
                  <a:pt x="11730" y="18912"/>
                  <a:pt x="11706" y="18612"/>
                  <a:pt x="11684" y="18145"/>
                </a:cubicBezTo>
                <a:cubicBezTo>
                  <a:pt x="11621" y="16772"/>
                  <a:pt x="11641" y="16662"/>
                  <a:pt x="11913" y="16662"/>
                </a:cubicBezTo>
                <a:cubicBezTo>
                  <a:pt x="11959" y="16601"/>
                  <a:pt x="12006" y="16538"/>
                  <a:pt x="12046" y="16449"/>
                </a:cubicBezTo>
                <a:cubicBezTo>
                  <a:pt x="12046" y="16447"/>
                  <a:pt x="12048" y="16444"/>
                  <a:pt x="12048" y="16443"/>
                </a:cubicBezTo>
                <a:cubicBezTo>
                  <a:pt x="12024" y="16370"/>
                  <a:pt x="11972" y="16298"/>
                  <a:pt x="11899" y="16272"/>
                </a:cubicBezTo>
                <a:cubicBezTo>
                  <a:pt x="11782" y="16230"/>
                  <a:pt x="11731" y="16058"/>
                  <a:pt x="11711" y="15716"/>
                </a:cubicBezTo>
                <a:cubicBezTo>
                  <a:pt x="11663" y="15494"/>
                  <a:pt x="11599" y="15392"/>
                  <a:pt x="11537" y="15405"/>
                </a:cubicBezTo>
                <a:close/>
                <a:moveTo>
                  <a:pt x="19072" y="16144"/>
                </a:moveTo>
                <a:cubicBezTo>
                  <a:pt x="19014" y="16144"/>
                  <a:pt x="18969" y="16923"/>
                  <a:pt x="18969" y="17962"/>
                </a:cubicBezTo>
                <a:cubicBezTo>
                  <a:pt x="18969" y="18901"/>
                  <a:pt x="19005" y="19594"/>
                  <a:pt x="19055" y="19726"/>
                </a:cubicBezTo>
                <a:cubicBezTo>
                  <a:pt x="19065" y="19712"/>
                  <a:pt x="19078" y="19715"/>
                  <a:pt x="19087" y="19690"/>
                </a:cubicBezTo>
                <a:cubicBezTo>
                  <a:pt x="19113" y="19611"/>
                  <a:pt x="19129" y="19436"/>
                  <a:pt x="19145" y="19226"/>
                </a:cubicBezTo>
                <a:cubicBezTo>
                  <a:pt x="19145" y="19215"/>
                  <a:pt x="19146" y="19188"/>
                  <a:pt x="19147" y="19177"/>
                </a:cubicBezTo>
                <a:cubicBezTo>
                  <a:pt x="19163" y="18858"/>
                  <a:pt x="19173" y="18448"/>
                  <a:pt x="19173" y="17962"/>
                </a:cubicBezTo>
                <a:cubicBezTo>
                  <a:pt x="19173" y="16923"/>
                  <a:pt x="19131" y="16144"/>
                  <a:pt x="19072" y="16144"/>
                </a:cubicBezTo>
                <a:close/>
                <a:moveTo>
                  <a:pt x="16610" y="16150"/>
                </a:moveTo>
                <a:cubicBezTo>
                  <a:pt x="16451" y="16155"/>
                  <a:pt x="16291" y="16247"/>
                  <a:pt x="16251" y="16412"/>
                </a:cubicBezTo>
                <a:cubicBezTo>
                  <a:pt x="16215" y="16557"/>
                  <a:pt x="16132" y="16585"/>
                  <a:pt x="16065" y="16479"/>
                </a:cubicBezTo>
                <a:cubicBezTo>
                  <a:pt x="15998" y="16373"/>
                  <a:pt x="15793" y="16260"/>
                  <a:pt x="15610" y="16229"/>
                </a:cubicBezTo>
                <a:lnTo>
                  <a:pt x="15277" y="16174"/>
                </a:lnTo>
                <a:lnTo>
                  <a:pt x="15277" y="17975"/>
                </a:lnTo>
                <a:cubicBezTo>
                  <a:pt x="15277" y="17980"/>
                  <a:pt x="15277" y="17981"/>
                  <a:pt x="15277" y="17987"/>
                </a:cubicBezTo>
                <a:cubicBezTo>
                  <a:pt x="15278" y="19008"/>
                  <a:pt x="15323" y="19781"/>
                  <a:pt x="15381" y="19781"/>
                </a:cubicBezTo>
                <a:cubicBezTo>
                  <a:pt x="15437" y="19781"/>
                  <a:pt x="15482" y="19203"/>
                  <a:pt x="15482" y="18493"/>
                </a:cubicBezTo>
                <a:cubicBezTo>
                  <a:pt x="15482" y="17484"/>
                  <a:pt x="15527" y="17141"/>
                  <a:pt x="15682" y="16931"/>
                </a:cubicBezTo>
                <a:cubicBezTo>
                  <a:pt x="15960" y="16553"/>
                  <a:pt x="15988" y="16579"/>
                  <a:pt x="16099" y="17315"/>
                </a:cubicBezTo>
                <a:cubicBezTo>
                  <a:pt x="16153" y="17675"/>
                  <a:pt x="16309" y="18081"/>
                  <a:pt x="16446" y="18213"/>
                </a:cubicBezTo>
                <a:cubicBezTo>
                  <a:pt x="16458" y="18225"/>
                  <a:pt x="16467" y="18242"/>
                  <a:pt x="16480" y="18255"/>
                </a:cubicBezTo>
                <a:cubicBezTo>
                  <a:pt x="16531" y="18306"/>
                  <a:pt x="16573" y="18363"/>
                  <a:pt x="16610" y="18420"/>
                </a:cubicBezTo>
                <a:cubicBezTo>
                  <a:pt x="16629" y="18449"/>
                  <a:pt x="16641" y="18470"/>
                  <a:pt x="16658" y="18499"/>
                </a:cubicBezTo>
                <a:cubicBezTo>
                  <a:pt x="16674" y="18531"/>
                  <a:pt x="16692" y="18564"/>
                  <a:pt x="16704" y="18597"/>
                </a:cubicBezTo>
                <a:cubicBezTo>
                  <a:pt x="16719" y="18632"/>
                  <a:pt x="16747" y="18672"/>
                  <a:pt x="16754" y="18701"/>
                </a:cubicBezTo>
                <a:cubicBezTo>
                  <a:pt x="16787" y="18837"/>
                  <a:pt x="16759" y="18981"/>
                  <a:pt x="16711" y="19116"/>
                </a:cubicBezTo>
                <a:cubicBezTo>
                  <a:pt x="16706" y="19134"/>
                  <a:pt x="16707" y="19146"/>
                  <a:pt x="16701" y="19165"/>
                </a:cubicBezTo>
                <a:cubicBezTo>
                  <a:pt x="16692" y="19193"/>
                  <a:pt x="16678" y="19202"/>
                  <a:pt x="16667" y="19226"/>
                </a:cubicBezTo>
                <a:cubicBezTo>
                  <a:pt x="16654" y="19252"/>
                  <a:pt x="16642" y="19276"/>
                  <a:pt x="16627" y="19299"/>
                </a:cubicBezTo>
                <a:cubicBezTo>
                  <a:pt x="16583" y="19372"/>
                  <a:pt x="16539" y="19422"/>
                  <a:pt x="16487" y="19445"/>
                </a:cubicBezTo>
                <a:cubicBezTo>
                  <a:pt x="16486" y="19446"/>
                  <a:pt x="16485" y="19445"/>
                  <a:pt x="16484" y="19445"/>
                </a:cubicBezTo>
                <a:cubicBezTo>
                  <a:pt x="16483" y="19446"/>
                  <a:pt x="16481" y="19445"/>
                  <a:pt x="16480" y="19445"/>
                </a:cubicBezTo>
                <a:cubicBezTo>
                  <a:pt x="16424" y="19468"/>
                  <a:pt x="16366" y="19471"/>
                  <a:pt x="16308" y="19445"/>
                </a:cubicBezTo>
                <a:cubicBezTo>
                  <a:pt x="16307" y="19444"/>
                  <a:pt x="16305" y="19447"/>
                  <a:pt x="16304" y="19445"/>
                </a:cubicBezTo>
                <a:cubicBezTo>
                  <a:pt x="16191" y="19371"/>
                  <a:pt x="16096" y="19412"/>
                  <a:pt x="16096" y="19531"/>
                </a:cubicBezTo>
                <a:cubicBezTo>
                  <a:pt x="16096" y="19650"/>
                  <a:pt x="16178" y="19795"/>
                  <a:pt x="16277" y="19861"/>
                </a:cubicBezTo>
                <a:cubicBezTo>
                  <a:pt x="16359" y="19915"/>
                  <a:pt x="16412" y="19956"/>
                  <a:pt x="16441" y="19983"/>
                </a:cubicBezTo>
                <a:cubicBezTo>
                  <a:pt x="16458" y="19976"/>
                  <a:pt x="16466" y="19970"/>
                  <a:pt x="16484" y="19964"/>
                </a:cubicBezTo>
                <a:cubicBezTo>
                  <a:pt x="16541" y="19947"/>
                  <a:pt x="16595" y="19908"/>
                  <a:pt x="16651" y="19873"/>
                </a:cubicBezTo>
                <a:cubicBezTo>
                  <a:pt x="16695" y="19835"/>
                  <a:pt x="16704" y="19840"/>
                  <a:pt x="16759" y="19787"/>
                </a:cubicBezTo>
                <a:cubicBezTo>
                  <a:pt x="16809" y="19739"/>
                  <a:pt x="16852" y="19676"/>
                  <a:pt x="16889" y="19604"/>
                </a:cubicBezTo>
                <a:cubicBezTo>
                  <a:pt x="16922" y="19540"/>
                  <a:pt x="16946" y="19469"/>
                  <a:pt x="16969" y="19391"/>
                </a:cubicBezTo>
                <a:cubicBezTo>
                  <a:pt x="17004" y="19237"/>
                  <a:pt x="17019" y="19044"/>
                  <a:pt x="17019" y="18774"/>
                </a:cubicBezTo>
                <a:cubicBezTo>
                  <a:pt x="17019" y="18657"/>
                  <a:pt x="17015" y="18565"/>
                  <a:pt x="17010" y="18475"/>
                </a:cubicBezTo>
                <a:cubicBezTo>
                  <a:pt x="16962" y="18184"/>
                  <a:pt x="16861" y="17924"/>
                  <a:pt x="16704" y="17773"/>
                </a:cubicBezTo>
                <a:cubicBezTo>
                  <a:pt x="16559" y="17635"/>
                  <a:pt x="16476" y="17463"/>
                  <a:pt x="16448" y="17297"/>
                </a:cubicBezTo>
                <a:cubicBezTo>
                  <a:pt x="16439" y="17244"/>
                  <a:pt x="16436" y="17189"/>
                  <a:pt x="16439" y="17138"/>
                </a:cubicBezTo>
                <a:cubicBezTo>
                  <a:pt x="16441" y="17090"/>
                  <a:pt x="16447" y="17048"/>
                  <a:pt x="16460" y="17004"/>
                </a:cubicBezTo>
                <a:cubicBezTo>
                  <a:pt x="16461" y="17003"/>
                  <a:pt x="16462" y="16999"/>
                  <a:pt x="16463" y="16998"/>
                </a:cubicBezTo>
                <a:cubicBezTo>
                  <a:pt x="16463" y="16997"/>
                  <a:pt x="16465" y="16999"/>
                  <a:pt x="16465" y="16998"/>
                </a:cubicBezTo>
                <a:cubicBezTo>
                  <a:pt x="16483" y="16944"/>
                  <a:pt x="16513" y="16900"/>
                  <a:pt x="16547" y="16858"/>
                </a:cubicBezTo>
                <a:cubicBezTo>
                  <a:pt x="16597" y="16795"/>
                  <a:pt x="16661" y="16737"/>
                  <a:pt x="16747" y="16711"/>
                </a:cubicBezTo>
                <a:cubicBezTo>
                  <a:pt x="16832" y="16686"/>
                  <a:pt x="16886" y="16636"/>
                  <a:pt x="16920" y="16583"/>
                </a:cubicBezTo>
                <a:cubicBezTo>
                  <a:pt x="16949" y="16537"/>
                  <a:pt x="16965" y="16488"/>
                  <a:pt x="16961" y="16437"/>
                </a:cubicBezTo>
                <a:cubicBezTo>
                  <a:pt x="16956" y="16418"/>
                  <a:pt x="16954" y="16392"/>
                  <a:pt x="16947" y="16375"/>
                </a:cubicBezTo>
                <a:cubicBezTo>
                  <a:pt x="16921" y="16317"/>
                  <a:pt x="16886" y="16271"/>
                  <a:pt x="16841" y="16241"/>
                </a:cubicBezTo>
                <a:cubicBezTo>
                  <a:pt x="16825" y="16230"/>
                  <a:pt x="16825" y="16216"/>
                  <a:pt x="16812" y="16205"/>
                </a:cubicBezTo>
                <a:cubicBezTo>
                  <a:pt x="16789" y="16190"/>
                  <a:pt x="16754" y="16191"/>
                  <a:pt x="16728" y="16180"/>
                </a:cubicBezTo>
                <a:cubicBezTo>
                  <a:pt x="16688" y="16170"/>
                  <a:pt x="16652" y="16148"/>
                  <a:pt x="16610" y="16150"/>
                </a:cubicBezTo>
                <a:close/>
                <a:moveTo>
                  <a:pt x="9347" y="16156"/>
                </a:moveTo>
                <a:cubicBezTo>
                  <a:pt x="9280" y="16151"/>
                  <a:pt x="9214" y="16175"/>
                  <a:pt x="9149" y="16205"/>
                </a:cubicBezTo>
                <a:cubicBezTo>
                  <a:pt x="9132" y="16214"/>
                  <a:pt x="9114" y="16220"/>
                  <a:pt x="9096" y="16229"/>
                </a:cubicBezTo>
                <a:cubicBezTo>
                  <a:pt x="9031" y="16270"/>
                  <a:pt x="8971" y="16327"/>
                  <a:pt x="8923" y="16406"/>
                </a:cubicBezTo>
                <a:cubicBezTo>
                  <a:pt x="8806" y="16598"/>
                  <a:pt x="8842" y="16653"/>
                  <a:pt x="9087" y="16656"/>
                </a:cubicBezTo>
                <a:cubicBezTo>
                  <a:pt x="9403" y="16660"/>
                  <a:pt x="9702" y="17203"/>
                  <a:pt x="9571" y="17535"/>
                </a:cubicBezTo>
                <a:cubicBezTo>
                  <a:pt x="9534" y="17629"/>
                  <a:pt x="9407" y="17704"/>
                  <a:pt x="9289" y="17706"/>
                </a:cubicBezTo>
                <a:cubicBezTo>
                  <a:pt x="8958" y="17712"/>
                  <a:pt x="8793" y="18098"/>
                  <a:pt x="8793" y="18872"/>
                </a:cubicBezTo>
                <a:cubicBezTo>
                  <a:pt x="8793" y="19204"/>
                  <a:pt x="8842" y="19527"/>
                  <a:pt x="8904" y="19702"/>
                </a:cubicBezTo>
                <a:cubicBezTo>
                  <a:pt x="8931" y="19716"/>
                  <a:pt x="8953" y="19726"/>
                  <a:pt x="8983" y="19738"/>
                </a:cubicBezTo>
                <a:cubicBezTo>
                  <a:pt x="8995" y="19743"/>
                  <a:pt x="9014" y="19746"/>
                  <a:pt x="9027" y="19751"/>
                </a:cubicBezTo>
                <a:cubicBezTo>
                  <a:pt x="9034" y="19753"/>
                  <a:pt x="9047" y="19754"/>
                  <a:pt x="9055" y="19757"/>
                </a:cubicBezTo>
                <a:cubicBezTo>
                  <a:pt x="9136" y="19784"/>
                  <a:pt x="9246" y="19789"/>
                  <a:pt x="9342" y="19806"/>
                </a:cubicBezTo>
                <a:cubicBezTo>
                  <a:pt x="9429" y="19762"/>
                  <a:pt x="9529" y="19733"/>
                  <a:pt x="9614" y="19745"/>
                </a:cubicBezTo>
                <a:cubicBezTo>
                  <a:pt x="9829" y="19774"/>
                  <a:pt x="9846" y="19670"/>
                  <a:pt x="9846" y="18274"/>
                </a:cubicBezTo>
                <a:cubicBezTo>
                  <a:pt x="9846" y="17446"/>
                  <a:pt x="9791" y="16626"/>
                  <a:pt x="9723" y="16455"/>
                </a:cubicBezTo>
                <a:cubicBezTo>
                  <a:pt x="9649" y="16268"/>
                  <a:pt x="9502" y="16166"/>
                  <a:pt x="9347" y="16156"/>
                </a:cubicBezTo>
                <a:close/>
                <a:moveTo>
                  <a:pt x="14443" y="16186"/>
                </a:moveTo>
                <a:cubicBezTo>
                  <a:pt x="14383" y="16178"/>
                  <a:pt x="14324" y="16190"/>
                  <a:pt x="14267" y="16223"/>
                </a:cubicBezTo>
                <a:cubicBezTo>
                  <a:pt x="14234" y="16245"/>
                  <a:pt x="14198" y="16270"/>
                  <a:pt x="14166" y="16308"/>
                </a:cubicBezTo>
                <a:cubicBezTo>
                  <a:pt x="14148" y="16328"/>
                  <a:pt x="14131" y="16350"/>
                  <a:pt x="14113" y="16375"/>
                </a:cubicBezTo>
                <a:cubicBezTo>
                  <a:pt x="14073" y="16436"/>
                  <a:pt x="14037" y="16518"/>
                  <a:pt x="14000" y="16601"/>
                </a:cubicBezTo>
                <a:cubicBezTo>
                  <a:pt x="13895" y="16945"/>
                  <a:pt x="13843" y="17483"/>
                  <a:pt x="13843" y="18249"/>
                </a:cubicBezTo>
                <a:cubicBezTo>
                  <a:pt x="13843" y="19345"/>
                  <a:pt x="13876" y="19575"/>
                  <a:pt x="14072" y="19769"/>
                </a:cubicBezTo>
                <a:cubicBezTo>
                  <a:pt x="14327" y="20021"/>
                  <a:pt x="14759" y="19857"/>
                  <a:pt x="14918" y="19452"/>
                </a:cubicBezTo>
                <a:cubicBezTo>
                  <a:pt x="14925" y="19433"/>
                  <a:pt x="14926" y="19425"/>
                  <a:pt x="14930" y="19409"/>
                </a:cubicBezTo>
                <a:cubicBezTo>
                  <a:pt x="14899" y="19356"/>
                  <a:pt x="14860" y="19321"/>
                  <a:pt x="14810" y="19317"/>
                </a:cubicBezTo>
                <a:cubicBezTo>
                  <a:pt x="14773" y="19325"/>
                  <a:pt x="14754" y="19316"/>
                  <a:pt x="14699" y="19342"/>
                </a:cubicBezTo>
                <a:cubicBezTo>
                  <a:pt x="14684" y="19349"/>
                  <a:pt x="14672" y="19348"/>
                  <a:pt x="14658" y="19354"/>
                </a:cubicBezTo>
                <a:cubicBezTo>
                  <a:pt x="14612" y="19372"/>
                  <a:pt x="14568" y="19384"/>
                  <a:pt x="14530" y="19384"/>
                </a:cubicBezTo>
                <a:cubicBezTo>
                  <a:pt x="14509" y="19385"/>
                  <a:pt x="14490" y="19378"/>
                  <a:pt x="14470" y="19372"/>
                </a:cubicBezTo>
                <a:cubicBezTo>
                  <a:pt x="14448" y="19365"/>
                  <a:pt x="14425" y="19357"/>
                  <a:pt x="14405" y="19342"/>
                </a:cubicBezTo>
                <a:cubicBezTo>
                  <a:pt x="14404" y="19341"/>
                  <a:pt x="14403" y="19342"/>
                  <a:pt x="14402" y="19342"/>
                </a:cubicBezTo>
                <a:cubicBezTo>
                  <a:pt x="14395" y="19336"/>
                  <a:pt x="14388" y="19324"/>
                  <a:pt x="14381" y="19317"/>
                </a:cubicBezTo>
                <a:cubicBezTo>
                  <a:pt x="14352" y="19291"/>
                  <a:pt x="14325" y="19264"/>
                  <a:pt x="14299" y="19220"/>
                </a:cubicBezTo>
                <a:cubicBezTo>
                  <a:pt x="14266" y="19163"/>
                  <a:pt x="14233" y="19092"/>
                  <a:pt x="14202" y="19006"/>
                </a:cubicBezTo>
                <a:cubicBezTo>
                  <a:pt x="14142" y="18837"/>
                  <a:pt x="14104" y="18690"/>
                  <a:pt x="14089" y="18560"/>
                </a:cubicBezTo>
                <a:cubicBezTo>
                  <a:pt x="14089" y="18559"/>
                  <a:pt x="14089" y="18556"/>
                  <a:pt x="14089" y="18554"/>
                </a:cubicBezTo>
                <a:cubicBezTo>
                  <a:pt x="14075" y="18425"/>
                  <a:pt x="14084" y="18319"/>
                  <a:pt x="14116" y="18231"/>
                </a:cubicBezTo>
                <a:cubicBezTo>
                  <a:pt x="14147" y="18141"/>
                  <a:pt x="14202" y="18074"/>
                  <a:pt x="14280" y="18029"/>
                </a:cubicBezTo>
                <a:cubicBezTo>
                  <a:pt x="14354" y="17986"/>
                  <a:pt x="14449" y="17962"/>
                  <a:pt x="14566" y="17962"/>
                </a:cubicBezTo>
                <a:cubicBezTo>
                  <a:pt x="14571" y="17962"/>
                  <a:pt x="14573" y="17962"/>
                  <a:pt x="14578" y="17962"/>
                </a:cubicBezTo>
                <a:cubicBezTo>
                  <a:pt x="14811" y="17960"/>
                  <a:pt x="14912" y="17909"/>
                  <a:pt x="14949" y="17724"/>
                </a:cubicBezTo>
                <a:cubicBezTo>
                  <a:pt x="14951" y="17710"/>
                  <a:pt x="14954" y="17698"/>
                  <a:pt x="14954" y="17682"/>
                </a:cubicBezTo>
                <a:cubicBezTo>
                  <a:pt x="14957" y="17661"/>
                  <a:pt x="14957" y="17631"/>
                  <a:pt x="14959" y="17608"/>
                </a:cubicBezTo>
                <a:cubicBezTo>
                  <a:pt x="14957" y="17505"/>
                  <a:pt x="14951" y="17380"/>
                  <a:pt x="14937" y="17206"/>
                </a:cubicBezTo>
                <a:cubicBezTo>
                  <a:pt x="14933" y="17150"/>
                  <a:pt x="14933" y="17100"/>
                  <a:pt x="14930" y="17047"/>
                </a:cubicBezTo>
                <a:cubicBezTo>
                  <a:pt x="14877" y="16721"/>
                  <a:pt x="14772" y="16441"/>
                  <a:pt x="14639" y="16284"/>
                </a:cubicBezTo>
                <a:cubicBezTo>
                  <a:pt x="14626" y="16274"/>
                  <a:pt x="14612" y="16257"/>
                  <a:pt x="14600" y="16247"/>
                </a:cubicBezTo>
                <a:cubicBezTo>
                  <a:pt x="14545" y="16206"/>
                  <a:pt x="14504" y="16198"/>
                  <a:pt x="14460" y="16186"/>
                </a:cubicBezTo>
                <a:cubicBezTo>
                  <a:pt x="14455" y="16185"/>
                  <a:pt x="14451" y="16187"/>
                  <a:pt x="14446" y="16186"/>
                </a:cubicBezTo>
                <a:cubicBezTo>
                  <a:pt x="14445" y="16186"/>
                  <a:pt x="14444" y="16186"/>
                  <a:pt x="14443" y="16186"/>
                </a:cubicBezTo>
                <a:close/>
                <a:moveTo>
                  <a:pt x="19887" y="16211"/>
                </a:moveTo>
                <a:lnTo>
                  <a:pt x="19583" y="16223"/>
                </a:lnTo>
                <a:lnTo>
                  <a:pt x="19583" y="18786"/>
                </a:lnTo>
                <a:cubicBezTo>
                  <a:pt x="19583" y="19756"/>
                  <a:pt x="19593" y="20332"/>
                  <a:pt x="19612" y="20721"/>
                </a:cubicBezTo>
                <a:cubicBezTo>
                  <a:pt x="19627" y="20968"/>
                  <a:pt x="19648" y="21150"/>
                  <a:pt x="19675" y="21252"/>
                </a:cubicBezTo>
                <a:cubicBezTo>
                  <a:pt x="19691" y="21299"/>
                  <a:pt x="19707" y="21338"/>
                  <a:pt x="19730" y="21338"/>
                </a:cubicBezTo>
                <a:cubicBezTo>
                  <a:pt x="19798" y="21338"/>
                  <a:pt x="19853" y="21112"/>
                  <a:pt x="19884" y="20819"/>
                </a:cubicBezTo>
                <a:cubicBezTo>
                  <a:pt x="19886" y="20787"/>
                  <a:pt x="19888" y="20774"/>
                  <a:pt x="19889" y="20739"/>
                </a:cubicBezTo>
                <a:cubicBezTo>
                  <a:pt x="19915" y="20137"/>
                  <a:pt x="19962" y="19867"/>
                  <a:pt x="20041" y="19867"/>
                </a:cubicBezTo>
                <a:cubicBezTo>
                  <a:pt x="20066" y="19867"/>
                  <a:pt x="20086" y="19889"/>
                  <a:pt x="20101" y="19928"/>
                </a:cubicBezTo>
                <a:cubicBezTo>
                  <a:pt x="20139" y="19909"/>
                  <a:pt x="20181" y="19899"/>
                  <a:pt x="20236" y="19897"/>
                </a:cubicBezTo>
                <a:cubicBezTo>
                  <a:pt x="20515" y="19885"/>
                  <a:pt x="20701" y="19494"/>
                  <a:pt x="20776" y="18768"/>
                </a:cubicBezTo>
                <a:cubicBezTo>
                  <a:pt x="20785" y="18684"/>
                  <a:pt x="20782" y="18567"/>
                  <a:pt x="20788" y="18475"/>
                </a:cubicBezTo>
                <a:cubicBezTo>
                  <a:pt x="20798" y="18286"/>
                  <a:pt x="20812" y="18097"/>
                  <a:pt x="20810" y="17901"/>
                </a:cubicBezTo>
                <a:cubicBezTo>
                  <a:pt x="20807" y="17620"/>
                  <a:pt x="20791" y="17341"/>
                  <a:pt x="20764" y="17102"/>
                </a:cubicBezTo>
                <a:cubicBezTo>
                  <a:pt x="20751" y="16991"/>
                  <a:pt x="20733" y="16894"/>
                  <a:pt x="20716" y="16803"/>
                </a:cubicBezTo>
                <a:cubicBezTo>
                  <a:pt x="20624" y="16436"/>
                  <a:pt x="20448" y="16275"/>
                  <a:pt x="20190" y="16235"/>
                </a:cubicBezTo>
                <a:cubicBezTo>
                  <a:pt x="20187" y="16237"/>
                  <a:pt x="20185" y="16239"/>
                  <a:pt x="20181" y="16241"/>
                </a:cubicBezTo>
                <a:cubicBezTo>
                  <a:pt x="20065" y="16300"/>
                  <a:pt x="19972" y="16287"/>
                  <a:pt x="19887" y="16211"/>
                </a:cubicBezTo>
                <a:close/>
                <a:moveTo>
                  <a:pt x="10255" y="16229"/>
                </a:moveTo>
                <a:lnTo>
                  <a:pt x="10255" y="18005"/>
                </a:lnTo>
                <a:cubicBezTo>
                  <a:pt x="10255" y="18949"/>
                  <a:pt x="10294" y="19652"/>
                  <a:pt x="10347" y="19745"/>
                </a:cubicBezTo>
                <a:cubicBezTo>
                  <a:pt x="10376" y="19694"/>
                  <a:pt x="10402" y="19616"/>
                  <a:pt x="10422" y="19470"/>
                </a:cubicBezTo>
                <a:cubicBezTo>
                  <a:pt x="10422" y="19469"/>
                  <a:pt x="10422" y="19465"/>
                  <a:pt x="10422" y="19464"/>
                </a:cubicBezTo>
                <a:cubicBezTo>
                  <a:pt x="10430" y="19401"/>
                  <a:pt x="10430" y="19252"/>
                  <a:pt x="10436" y="19171"/>
                </a:cubicBezTo>
                <a:cubicBezTo>
                  <a:pt x="10447" y="18964"/>
                  <a:pt x="10460" y="18754"/>
                  <a:pt x="10460" y="18487"/>
                </a:cubicBezTo>
                <a:cubicBezTo>
                  <a:pt x="10460" y="17472"/>
                  <a:pt x="10505" y="17118"/>
                  <a:pt x="10665" y="16864"/>
                </a:cubicBezTo>
                <a:cubicBezTo>
                  <a:pt x="10951" y="16412"/>
                  <a:pt x="10920" y="16229"/>
                  <a:pt x="10561" y="16229"/>
                </a:cubicBezTo>
                <a:lnTo>
                  <a:pt x="10255" y="16229"/>
                </a:lnTo>
                <a:close/>
                <a:moveTo>
                  <a:pt x="12894" y="16241"/>
                </a:moveTo>
                <a:cubicBezTo>
                  <a:pt x="12864" y="16246"/>
                  <a:pt x="12841" y="16239"/>
                  <a:pt x="12810" y="16247"/>
                </a:cubicBezTo>
                <a:lnTo>
                  <a:pt x="12407" y="16351"/>
                </a:lnTo>
                <a:lnTo>
                  <a:pt x="12407" y="17975"/>
                </a:lnTo>
                <a:cubicBezTo>
                  <a:pt x="12407" y="18518"/>
                  <a:pt x="12418" y="18942"/>
                  <a:pt x="12436" y="19238"/>
                </a:cubicBezTo>
                <a:cubicBezTo>
                  <a:pt x="12454" y="19530"/>
                  <a:pt x="12478" y="19703"/>
                  <a:pt x="12504" y="19738"/>
                </a:cubicBezTo>
                <a:cubicBezTo>
                  <a:pt x="12512" y="19750"/>
                  <a:pt x="12522" y="19720"/>
                  <a:pt x="12530" y="19702"/>
                </a:cubicBezTo>
                <a:cubicBezTo>
                  <a:pt x="12534" y="19693"/>
                  <a:pt x="12538" y="19704"/>
                  <a:pt x="12542" y="19690"/>
                </a:cubicBezTo>
                <a:cubicBezTo>
                  <a:pt x="12557" y="19630"/>
                  <a:pt x="12573" y="19489"/>
                  <a:pt x="12586" y="19336"/>
                </a:cubicBezTo>
                <a:cubicBezTo>
                  <a:pt x="12586" y="19334"/>
                  <a:pt x="12585" y="19326"/>
                  <a:pt x="12586" y="19323"/>
                </a:cubicBezTo>
                <a:cubicBezTo>
                  <a:pt x="12606" y="19082"/>
                  <a:pt x="12621" y="18764"/>
                  <a:pt x="12631" y="18286"/>
                </a:cubicBezTo>
                <a:cubicBezTo>
                  <a:pt x="12660" y="16886"/>
                  <a:pt x="12680" y="16791"/>
                  <a:pt x="12920" y="16791"/>
                </a:cubicBezTo>
                <a:cubicBezTo>
                  <a:pt x="12976" y="16791"/>
                  <a:pt x="13016" y="16804"/>
                  <a:pt x="13051" y="16827"/>
                </a:cubicBezTo>
                <a:cubicBezTo>
                  <a:pt x="13059" y="16833"/>
                  <a:pt x="13065" y="16849"/>
                  <a:pt x="13072" y="16858"/>
                </a:cubicBezTo>
                <a:cubicBezTo>
                  <a:pt x="13085" y="16871"/>
                  <a:pt x="13101" y="16875"/>
                  <a:pt x="13111" y="16900"/>
                </a:cubicBezTo>
                <a:cubicBezTo>
                  <a:pt x="13116" y="16915"/>
                  <a:pt x="13118" y="16946"/>
                  <a:pt x="13123" y="16968"/>
                </a:cubicBezTo>
                <a:cubicBezTo>
                  <a:pt x="13173" y="17145"/>
                  <a:pt x="13191" y="17500"/>
                  <a:pt x="13207" y="18286"/>
                </a:cubicBezTo>
                <a:cubicBezTo>
                  <a:pt x="13230" y="19382"/>
                  <a:pt x="13276" y="19781"/>
                  <a:pt x="13386" y="19781"/>
                </a:cubicBezTo>
                <a:cubicBezTo>
                  <a:pt x="13572" y="19781"/>
                  <a:pt x="13594" y="17092"/>
                  <a:pt x="13424" y="16540"/>
                </a:cubicBezTo>
                <a:cubicBezTo>
                  <a:pt x="13394" y="16495"/>
                  <a:pt x="13366" y="16446"/>
                  <a:pt x="13335" y="16406"/>
                </a:cubicBezTo>
                <a:cubicBezTo>
                  <a:pt x="13240" y="16308"/>
                  <a:pt x="13077" y="16241"/>
                  <a:pt x="12894" y="16241"/>
                </a:cubicBezTo>
                <a:close/>
                <a:moveTo>
                  <a:pt x="20142" y="16705"/>
                </a:moveTo>
                <a:cubicBezTo>
                  <a:pt x="20359" y="16677"/>
                  <a:pt x="20514" y="17310"/>
                  <a:pt x="20484" y="18200"/>
                </a:cubicBezTo>
                <a:cubicBezTo>
                  <a:pt x="20461" y="18908"/>
                  <a:pt x="20405" y="19150"/>
                  <a:pt x="20246" y="19207"/>
                </a:cubicBezTo>
                <a:cubicBezTo>
                  <a:pt x="19957" y="19312"/>
                  <a:pt x="19892" y="19076"/>
                  <a:pt x="19892" y="17914"/>
                </a:cubicBezTo>
                <a:cubicBezTo>
                  <a:pt x="19892" y="17257"/>
                  <a:pt x="19944" y="16853"/>
                  <a:pt x="20046" y="16754"/>
                </a:cubicBezTo>
                <a:cubicBezTo>
                  <a:pt x="20079" y="16722"/>
                  <a:pt x="20111" y="16709"/>
                  <a:pt x="20142" y="16705"/>
                </a:cubicBezTo>
                <a:close/>
                <a:moveTo>
                  <a:pt x="9400" y="18023"/>
                </a:moveTo>
                <a:cubicBezTo>
                  <a:pt x="9426" y="18016"/>
                  <a:pt x="9450" y="18022"/>
                  <a:pt x="9472" y="18042"/>
                </a:cubicBezTo>
                <a:cubicBezTo>
                  <a:pt x="9651" y="18193"/>
                  <a:pt x="9624" y="19008"/>
                  <a:pt x="9431" y="19268"/>
                </a:cubicBezTo>
                <a:cubicBezTo>
                  <a:pt x="9175" y="19616"/>
                  <a:pt x="9131" y="19595"/>
                  <a:pt x="9055" y="19098"/>
                </a:cubicBezTo>
                <a:cubicBezTo>
                  <a:pt x="8997" y="18709"/>
                  <a:pt x="9221" y="18073"/>
                  <a:pt x="9400" y="18023"/>
                </a:cubicBezTo>
                <a:close/>
              </a:path>
            </a:pathLst>
          </a:custGeom>
          <a:noFill/>
          <a:ln>
            <a:noFill/>
          </a:ln>
        </p:spPr>
      </p:pic>
      <p:sp>
        <p:nvSpPr>
          <p:cNvPr id="40" name="Google Shape;40;p1"/>
          <p:cNvSpPr txBox="1"/>
          <p:nvPr/>
        </p:nvSpPr>
        <p:spPr>
          <a:xfrm>
            <a:off x="234972" y="5569677"/>
            <a:ext cx="5801100" cy="461700"/>
          </a:xfrm>
          <a:prstGeom prst="rect">
            <a:avLst/>
          </a:prstGeom>
          <a:noFill/>
          <a:ln>
            <a:noFill/>
          </a:ln>
        </p:spPr>
        <p:txBody>
          <a:bodyPr anchorCtr="0" anchor="ctr" bIns="35725" lIns="35725" spcFirstLastPara="1" rIns="35725" wrap="square" tIns="35725">
            <a:spAutoFit/>
          </a:bodyPr>
          <a:lstStyle/>
          <a:p>
            <a:pPr indent="0" lvl="0" marL="0" marR="0" rtl="0" algn="l">
              <a:lnSpc>
                <a:spcPct val="100000"/>
              </a:lnSpc>
              <a:spcBef>
                <a:spcPts val="0"/>
              </a:spcBef>
              <a:spcAft>
                <a:spcPts val="0"/>
              </a:spcAft>
              <a:buClr>
                <a:srgbClr val="535353"/>
              </a:buClr>
              <a:buSzPts val="2531"/>
              <a:buFont typeface="Helvetica Neue Light"/>
              <a:buNone/>
            </a:pPr>
            <a:r>
              <a:t/>
            </a:r>
            <a:endParaRPr b="1" i="0" sz="2531" u="none" cap="none" strike="noStrike">
              <a:solidFill>
                <a:srgbClr val="535353"/>
              </a:solidFill>
              <a:latin typeface="Helvetica Neue"/>
              <a:ea typeface="Helvetica Neue"/>
              <a:cs typeface="Helvetica Neue"/>
              <a:sym typeface="Helvetica Neue"/>
            </a:endParaRPr>
          </a:p>
        </p:txBody>
      </p:sp>
      <p:pic>
        <p:nvPicPr>
          <p:cNvPr descr="Logo&#10;&#10;Description automatically generated" id="41" name="Google Shape;41;p1"/>
          <p:cNvPicPr preferRelativeResize="0"/>
          <p:nvPr/>
        </p:nvPicPr>
        <p:blipFill rotWithShape="1">
          <a:blip r:embed="rId4">
            <a:alphaModFix/>
          </a:blip>
          <a:srcRect b="0" l="0" r="0" t="0"/>
          <a:stretch/>
        </p:blipFill>
        <p:spPr>
          <a:xfrm>
            <a:off x="1579738" y="826658"/>
            <a:ext cx="5761915" cy="226875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311700" y="313786"/>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Clr>
                <a:srgbClr val="000000"/>
              </a:buClr>
              <a:buSzPts val="1969"/>
              <a:buFont typeface="Arial"/>
              <a:buNone/>
            </a:pPr>
            <a:r>
              <a:rPr lang="en-GB" sz="3094">
                <a:solidFill>
                  <a:srgbClr val="FFFFFF"/>
                </a:solidFill>
                <a:latin typeface="Helvetica Neue"/>
                <a:ea typeface="Helvetica Neue"/>
                <a:cs typeface="Helvetica Neue"/>
                <a:sym typeface="Helvetica Neue"/>
              </a:rPr>
              <a:t>Relationship Education</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p:txBody>
      </p:sp>
      <p:sp>
        <p:nvSpPr>
          <p:cNvPr id="47" name="Google Shape;47;p2"/>
          <p:cNvSpPr/>
          <p:nvPr/>
        </p:nvSpPr>
        <p:spPr>
          <a:xfrm>
            <a:off x="651410" y="1476404"/>
            <a:ext cx="7841100" cy="41280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ctr">
              <a:lnSpc>
                <a:spcPct val="115000"/>
              </a:lnSpc>
              <a:spcBef>
                <a:spcPts val="0"/>
              </a:spcBef>
              <a:spcAft>
                <a:spcPts val="0"/>
              </a:spcAft>
              <a:buClr>
                <a:srgbClr val="000000"/>
              </a:buClr>
              <a:buSzPts val="1266"/>
              <a:buFont typeface="Arial"/>
              <a:buNone/>
            </a:pPr>
            <a:r>
              <a:rPr b="1" i="0" lang="en-GB" sz="2180" u="none" cap="none" strike="noStrike">
                <a:solidFill>
                  <a:srgbClr val="FFFFFF"/>
                </a:solidFill>
                <a:latin typeface="Helvetica Neue"/>
                <a:ea typeface="Helvetica Neue"/>
                <a:cs typeface="Helvetica Neue"/>
                <a:sym typeface="Helvetica Neue"/>
              </a:rPr>
              <a:t>Aims of the Session</a:t>
            </a:r>
            <a:endParaRPr b="1" i="0" sz="2180" u="none" cap="none" strike="noStrike">
              <a:solidFill>
                <a:srgbClr val="FFFFFF"/>
              </a:solidFill>
              <a:latin typeface="Helvetica Neue"/>
              <a:ea typeface="Helvetica Neue"/>
              <a:cs typeface="Helvetica Neue"/>
              <a:sym typeface="Helvetica Neue"/>
            </a:endParaRPr>
          </a:p>
          <a:p>
            <a:pPr indent="-303609" lvl="0" marL="321469" marR="0" rtl="0" algn="l">
              <a:lnSpc>
                <a:spcPct val="115000"/>
              </a:lnSpc>
              <a:spcBef>
                <a:spcPts val="0"/>
              </a:spcBef>
              <a:spcAft>
                <a:spcPts val="0"/>
              </a:spcAft>
              <a:buClr>
                <a:srgbClr val="FFFFFF"/>
              </a:buClr>
              <a:buSzPts val="2250"/>
              <a:buFont typeface="Helvetica Neue Light"/>
              <a:buChar char="●"/>
            </a:pPr>
            <a:r>
              <a:rPr b="1" i="0" lang="en-GB" sz="2180" u="none" cap="none" strike="noStrike">
                <a:solidFill>
                  <a:srgbClr val="FFFFFF"/>
                </a:solidFill>
                <a:latin typeface="Helvetica Neue"/>
                <a:ea typeface="Helvetica Neue"/>
                <a:cs typeface="Helvetica Neue"/>
                <a:sym typeface="Helvetica Neue"/>
              </a:rPr>
              <a:t>Understanding the why and statutory requirements</a:t>
            </a:r>
            <a:endParaRPr b="1" i="0" sz="2180" u="none" cap="none" strike="noStrike">
              <a:solidFill>
                <a:srgbClr val="FFFFFF"/>
              </a:solidFill>
              <a:latin typeface="Helvetica Neue"/>
              <a:ea typeface="Helvetica Neue"/>
              <a:cs typeface="Helvetica Neue"/>
              <a:sym typeface="Helvetica Neue"/>
            </a:endParaRPr>
          </a:p>
          <a:p>
            <a:pPr indent="-303609" lvl="0" marL="321469" marR="0" rtl="0" algn="l">
              <a:lnSpc>
                <a:spcPct val="115000"/>
              </a:lnSpc>
              <a:spcBef>
                <a:spcPts val="0"/>
              </a:spcBef>
              <a:spcAft>
                <a:spcPts val="0"/>
              </a:spcAft>
              <a:buClr>
                <a:srgbClr val="FFFFFF"/>
              </a:buClr>
              <a:buSzPts val="2250"/>
              <a:buFont typeface="Helvetica Neue Light"/>
              <a:buChar char="●"/>
            </a:pPr>
            <a:r>
              <a:rPr b="1" i="0" lang="en-GB" sz="2180" u="none" cap="none" strike="noStrike">
                <a:solidFill>
                  <a:srgbClr val="FFFFFF"/>
                </a:solidFill>
                <a:latin typeface="Helvetica Neue"/>
                <a:ea typeface="Helvetica Neue"/>
                <a:cs typeface="Helvetica Neue"/>
                <a:sym typeface="Helvetica Neue"/>
              </a:rPr>
              <a:t>How RHE is implemented</a:t>
            </a:r>
            <a:endParaRPr b="1" i="0" sz="2180" u="none" cap="none" strike="noStrike">
              <a:solidFill>
                <a:srgbClr val="FFFFFF"/>
              </a:solidFill>
              <a:latin typeface="Helvetica Neue"/>
              <a:ea typeface="Helvetica Neue"/>
              <a:cs typeface="Helvetica Neue"/>
              <a:sym typeface="Helvetica Neue"/>
            </a:endParaRPr>
          </a:p>
          <a:p>
            <a:pPr indent="-303609" lvl="0" marL="321469" marR="0" rtl="0" algn="l">
              <a:lnSpc>
                <a:spcPct val="115000"/>
              </a:lnSpc>
              <a:spcBef>
                <a:spcPts val="0"/>
              </a:spcBef>
              <a:spcAft>
                <a:spcPts val="0"/>
              </a:spcAft>
              <a:buClr>
                <a:srgbClr val="FFFFFF"/>
              </a:buClr>
              <a:buSzPts val="2250"/>
              <a:buFont typeface="Helvetica Neue Light"/>
              <a:buChar char="●"/>
            </a:pPr>
            <a:r>
              <a:rPr b="1" i="0" lang="en-GB" sz="2180" u="none" cap="none" strike="noStrike">
                <a:solidFill>
                  <a:srgbClr val="FFFFFF"/>
                </a:solidFill>
                <a:latin typeface="Helvetica Neue"/>
                <a:ea typeface="Helvetica Neue"/>
                <a:cs typeface="Helvetica Neue"/>
                <a:sym typeface="Helvetica Neue"/>
              </a:rPr>
              <a:t>To ensure parents and carers understand why Relationships and Health Education is important</a:t>
            </a:r>
            <a:endParaRPr b="1" i="0" sz="2180" u="none" cap="none" strike="noStrike">
              <a:solidFill>
                <a:srgbClr val="FFFFFF"/>
              </a:solidFill>
              <a:latin typeface="Helvetica Neue"/>
              <a:ea typeface="Helvetica Neue"/>
              <a:cs typeface="Helvetica Neue"/>
              <a:sym typeface="Helvetica Neue"/>
            </a:endParaRPr>
          </a:p>
          <a:p>
            <a:pPr indent="0" lvl="0" marL="0" marR="0" rtl="0" algn="l">
              <a:lnSpc>
                <a:spcPct val="115000"/>
              </a:lnSpc>
              <a:spcBef>
                <a:spcPts val="0"/>
              </a:spcBef>
              <a:spcAft>
                <a:spcPts val="0"/>
              </a:spcAft>
              <a:buClr>
                <a:srgbClr val="000000"/>
              </a:buClr>
              <a:buSzPts val="2180"/>
              <a:buFont typeface="Arial"/>
              <a:buNone/>
            </a:pPr>
            <a:r>
              <a:t/>
            </a:r>
            <a:endParaRPr b="1" i="0" sz="2180"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844"/>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 name="Shape 51"/>
        <p:cNvGrpSpPr/>
        <p:nvPr/>
      </p:nvGrpSpPr>
      <p:grpSpPr>
        <a:xfrm>
          <a:off x="0" y="0"/>
          <a:ext cx="0" cy="0"/>
          <a:chOff x="0" y="0"/>
          <a:chExt cx="0" cy="0"/>
        </a:xfrm>
      </p:grpSpPr>
      <p:sp>
        <p:nvSpPr>
          <p:cNvPr id="52" name="Google Shape;52;p3"/>
          <p:cNvSpPr txBox="1"/>
          <p:nvPr>
            <p:ph type="title"/>
          </p:nvPr>
        </p:nvSpPr>
        <p:spPr>
          <a:xfrm>
            <a:off x="311700" y="280898"/>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Clr>
                <a:srgbClr val="000000"/>
              </a:buClr>
              <a:buSzPts val="1969"/>
              <a:buFont typeface="Arial"/>
              <a:buNone/>
            </a:pPr>
            <a:r>
              <a:rPr lang="en-GB" sz="3094">
                <a:solidFill>
                  <a:srgbClr val="FFFFFF"/>
                </a:solidFill>
                <a:latin typeface="Helvetica Neue"/>
                <a:ea typeface="Helvetica Neue"/>
                <a:cs typeface="Helvetica Neue"/>
                <a:sym typeface="Helvetica Neue"/>
              </a:rPr>
              <a:t>Relationship Education</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p:txBody>
      </p:sp>
      <p:sp>
        <p:nvSpPr>
          <p:cNvPr id="53" name="Google Shape;53;p3"/>
          <p:cNvSpPr/>
          <p:nvPr/>
        </p:nvSpPr>
        <p:spPr>
          <a:xfrm>
            <a:off x="378264" y="1476404"/>
            <a:ext cx="8454000" cy="48390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984"/>
              </a:spcBef>
              <a:spcAft>
                <a:spcPts val="0"/>
              </a:spcAft>
              <a:buClr>
                <a:srgbClr val="000000"/>
              </a:buClr>
              <a:buSzPts val="2602"/>
              <a:buFont typeface="Arial"/>
              <a:buNone/>
            </a:pPr>
            <a:r>
              <a:rPr b="0" i="0" lang="en-GB" sz="2602" u="none" cap="none" strike="noStrike">
                <a:solidFill>
                  <a:schemeClr val="lt1"/>
                </a:solidFill>
                <a:latin typeface="Helvetica Neue"/>
                <a:ea typeface="Helvetica Neue"/>
                <a:cs typeface="Helvetica Neue"/>
                <a:sym typeface="Helvetica Neue"/>
              </a:rPr>
              <a:t>In September 2020, the Department of Education made it compulsory that all primary age children were taught Relationships and Health Education (RHE).</a:t>
            </a:r>
            <a:endParaRPr b="0" i="0" sz="2602" u="none" cap="none" strike="noStrike">
              <a:solidFill>
                <a:schemeClr val="lt1"/>
              </a:solidFill>
              <a:latin typeface="Helvetica Neue"/>
              <a:ea typeface="Helvetica Neue"/>
              <a:cs typeface="Helvetica Neue"/>
              <a:sym typeface="Helvetica Neue"/>
            </a:endParaRPr>
          </a:p>
          <a:p>
            <a:pPr indent="-321469" lvl="0" marL="321469" marR="0" rtl="0" algn="l">
              <a:lnSpc>
                <a:spcPct val="100000"/>
              </a:lnSpc>
              <a:spcBef>
                <a:spcPts val="984"/>
              </a:spcBef>
              <a:spcAft>
                <a:spcPts val="0"/>
              </a:spcAft>
              <a:buClr>
                <a:schemeClr val="lt1"/>
              </a:buClr>
              <a:buSzPts val="2813"/>
              <a:buFont typeface="Helvetica Neue Light"/>
              <a:buChar char="●"/>
            </a:pPr>
            <a:r>
              <a:rPr b="0" i="0" lang="en-GB" sz="2602" u="none" cap="none" strike="noStrike">
                <a:solidFill>
                  <a:schemeClr val="lt1"/>
                </a:solidFill>
                <a:latin typeface="Helvetica Neue"/>
                <a:ea typeface="Helvetica Neue"/>
                <a:cs typeface="Helvetica Neue"/>
                <a:sym typeface="Helvetica Neue"/>
              </a:rPr>
              <a:t>This subject is designed to equip your child with the knowledge to make informed decisions about their </a:t>
            </a:r>
            <a:r>
              <a:rPr b="1" i="0" lang="en-GB" sz="2602" u="none" cap="none" strike="noStrike">
                <a:solidFill>
                  <a:schemeClr val="lt1"/>
                </a:solidFill>
                <a:latin typeface="Helvetica Neue"/>
                <a:ea typeface="Helvetica Neue"/>
                <a:cs typeface="Helvetica Neue"/>
                <a:sym typeface="Helvetica Neue"/>
              </a:rPr>
              <a:t>wellbeing, health </a:t>
            </a:r>
            <a:r>
              <a:rPr b="0" i="0" lang="en-GB" sz="2602" u="none" cap="none" strike="noStrike">
                <a:solidFill>
                  <a:schemeClr val="lt1"/>
                </a:solidFill>
                <a:latin typeface="Helvetica Neue"/>
                <a:ea typeface="Helvetica Neue"/>
                <a:cs typeface="Helvetica Neue"/>
                <a:sym typeface="Helvetica Neue"/>
              </a:rPr>
              <a:t>and </a:t>
            </a:r>
            <a:r>
              <a:rPr b="1" i="0" lang="en-GB" sz="2602" u="none" cap="none" strike="noStrike">
                <a:solidFill>
                  <a:schemeClr val="lt1"/>
                </a:solidFill>
                <a:latin typeface="Helvetica Neue"/>
                <a:ea typeface="Helvetica Neue"/>
                <a:cs typeface="Helvetica Neue"/>
                <a:sym typeface="Helvetica Neue"/>
              </a:rPr>
              <a:t>relationships</a:t>
            </a:r>
            <a:r>
              <a:rPr b="0" i="0" lang="en-GB" sz="2602" u="none" cap="none" strike="noStrike">
                <a:solidFill>
                  <a:schemeClr val="lt1"/>
                </a:solidFill>
                <a:latin typeface="Helvetica Neue"/>
                <a:ea typeface="Helvetica Neue"/>
                <a:cs typeface="Helvetica Neue"/>
                <a:sym typeface="Helvetica Neue"/>
              </a:rPr>
              <a:t> as well as preparing them for </a:t>
            </a:r>
            <a:endParaRPr b="0" i="0" sz="2602" u="none" cap="none" strike="noStrike">
              <a:solidFill>
                <a:schemeClr val="lt1"/>
              </a:solidFill>
              <a:latin typeface="Helvetica Neue"/>
              <a:ea typeface="Helvetica Neue"/>
              <a:cs typeface="Helvetica Neue"/>
              <a:sym typeface="Helvetica Neue"/>
            </a:endParaRPr>
          </a:p>
          <a:p>
            <a:pPr indent="0" lvl="0" marL="321469" marR="0" rtl="0" algn="l">
              <a:lnSpc>
                <a:spcPct val="100000"/>
              </a:lnSpc>
              <a:spcBef>
                <a:spcPts val="0"/>
              </a:spcBef>
              <a:spcAft>
                <a:spcPts val="0"/>
              </a:spcAft>
              <a:buClr>
                <a:srgbClr val="000000"/>
              </a:buClr>
              <a:buSzPts val="2602"/>
              <a:buFont typeface="Arial"/>
              <a:buNone/>
            </a:pPr>
            <a:r>
              <a:rPr b="0" i="0" lang="en-GB" sz="2602" u="none" cap="none" strike="noStrike">
                <a:solidFill>
                  <a:schemeClr val="lt1"/>
                </a:solidFill>
                <a:latin typeface="Helvetica Neue"/>
                <a:ea typeface="Helvetica Neue"/>
                <a:cs typeface="Helvetica Neue"/>
                <a:sym typeface="Helvetica Neue"/>
              </a:rPr>
              <a:t>a </a:t>
            </a:r>
            <a:r>
              <a:rPr b="1" i="0" lang="en-GB" sz="2602" u="none" cap="none" strike="noStrike">
                <a:solidFill>
                  <a:schemeClr val="lt1"/>
                </a:solidFill>
                <a:latin typeface="Helvetica Neue"/>
                <a:ea typeface="Helvetica Neue"/>
                <a:cs typeface="Helvetica Neue"/>
                <a:sym typeface="Helvetica Neue"/>
              </a:rPr>
              <a:t>successful adult life.</a:t>
            </a:r>
            <a:endParaRPr b="1" i="0" sz="2742" u="none" cap="none" strike="noStrike">
              <a:solidFill>
                <a:schemeClr val="lt1"/>
              </a:solidFill>
              <a:latin typeface="Helvetica Neue"/>
              <a:ea typeface="Helvetica Neue"/>
              <a:cs typeface="Helvetica Neue"/>
              <a:sym typeface="Helvetica Neue"/>
            </a:endParaRPr>
          </a:p>
          <a:p>
            <a:pPr indent="0" lvl="0" marL="0" marR="0" rtl="0" algn="l">
              <a:lnSpc>
                <a:spcPct val="115000"/>
              </a:lnSpc>
              <a:spcBef>
                <a:spcPts val="0"/>
              </a:spcBef>
              <a:spcAft>
                <a:spcPts val="0"/>
              </a:spcAft>
              <a:buClr>
                <a:srgbClr val="000000"/>
              </a:buClr>
              <a:buSzPts val="2180"/>
              <a:buFont typeface="Arial"/>
              <a:buNone/>
            </a:pPr>
            <a:r>
              <a:t/>
            </a:r>
            <a:endParaRPr b="1" i="0" sz="2180"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844"/>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pic>
        <p:nvPicPr>
          <p:cNvPr id="54" name="Google Shape;54;p3"/>
          <p:cNvPicPr preferRelativeResize="0"/>
          <p:nvPr/>
        </p:nvPicPr>
        <p:blipFill rotWithShape="1">
          <a:blip r:embed="rId3">
            <a:alphaModFix/>
          </a:blip>
          <a:srcRect b="0" l="0" r="0" t="0"/>
          <a:stretch/>
        </p:blipFill>
        <p:spPr>
          <a:xfrm>
            <a:off x="6274740" y="4768523"/>
            <a:ext cx="2310757" cy="184977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4"/>
          <p:cNvSpPr txBox="1"/>
          <p:nvPr>
            <p:ph type="title"/>
          </p:nvPr>
        </p:nvSpPr>
        <p:spPr>
          <a:xfrm>
            <a:off x="369304" y="330240"/>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SzPts val="1969"/>
              <a:buNone/>
            </a:pPr>
            <a:r>
              <a:rPr lang="en-GB" sz="3094">
                <a:solidFill>
                  <a:srgbClr val="FFFFFF"/>
                </a:solidFill>
                <a:latin typeface="Helvetica Neue"/>
                <a:ea typeface="Helvetica Neue"/>
                <a:cs typeface="Helvetica Neue"/>
                <a:sym typeface="Helvetica Neue"/>
              </a:rPr>
              <a:t>Relationship Education</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9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p:txBody>
      </p:sp>
      <p:sp>
        <p:nvSpPr>
          <p:cNvPr id="60" name="Google Shape;60;p4"/>
          <p:cNvSpPr/>
          <p:nvPr/>
        </p:nvSpPr>
        <p:spPr>
          <a:xfrm>
            <a:off x="1725313" y="1287361"/>
            <a:ext cx="5808600" cy="10551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ctr">
              <a:lnSpc>
                <a:spcPct val="115000"/>
              </a:lnSpc>
              <a:spcBef>
                <a:spcPts val="0"/>
              </a:spcBef>
              <a:spcAft>
                <a:spcPts val="0"/>
              </a:spcAft>
              <a:buClr>
                <a:srgbClr val="000000"/>
              </a:buClr>
              <a:buSzPts val="1266"/>
              <a:buFont typeface="Arial"/>
              <a:buNone/>
            </a:pPr>
            <a:r>
              <a:t/>
            </a:r>
            <a:endParaRPr b="1" i="0" sz="1266" u="none" cap="none" strike="noStrike">
              <a:solidFill>
                <a:srgbClr val="FFFFFF"/>
              </a:solidFill>
              <a:latin typeface="Helvetica Neue"/>
              <a:ea typeface="Helvetica Neue"/>
              <a:cs typeface="Helvetica Neue"/>
              <a:sym typeface="Helvetica Neue"/>
            </a:endParaRPr>
          </a:p>
          <a:p>
            <a:pPr indent="0" lvl="0" marL="0" marR="0" rtl="0" algn="ctr">
              <a:lnSpc>
                <a:spcPct val="115000"/>
              </a:lnSpc>
              <a:spcBef>
                <a:spcPts val="844"/>
              </a:spcBef>
              <a:spcAft>
                <a:spcPts val="0"/>
              </a:spcAft>
              <a:buClr>
                <a:srgbClr val="000000"/>
              </a:buClr>
              <a:buSzPts val="773"/>
              <a:buFont typeface="Arial"/>
              <a:buNone/>
            </a:pPr>
            <a:r>
              <a:rPr b="1" i="0" lang="en-GB" sz="1547" u="none" cap="none" strike="noStrike">
                <a:solidFill>
                  <a:srgbClr val="FFFFFF"/>
                </a:solidFill>
                <a:latin typeface="Helvetica Neue"/>
                <a:ea typeface="Helvetica Neue"/>
                <a:cs typeface="Helvetica Neue"/>
                <a:sym typeface="Helvetica Neue"/>
              </a:rPr>
              <a:t>Why do you think RHE is important?</a:t>
            </a:r>
            <a:endParaRPr b="1" i="0" sz="1547" u="none" cap="none" strike="noStrike">
              <a:solidFill>
                <a:srgbClr val="FFFFFF"/>
              </a:solidFill>
              <a:latin typeface="Helvetica Neue"/>
              <a:ea typeface="Helvetica Neue"/>
              <a:cs typeface="Helvetica Neue"/>
              <a:sym typeface="Helvetica Neue"/>
            </a:endParaRPr>
          </a:p>
          <a:p>
            <a:pPr indent="0" lvl="0" marL="0" marR="0" rtl="0" algn="ctr">
              <a:lnSpc>
                <a:spcPct val="115000"/>
              </a:lnSpc>
              <a:spcBef>
                <a:spcPts val="844"/>
              </a:spcBef>
              <a:spcAft>
                <a:spcPts val="0"/>
              </a:spcAft>
              <a:buClr>
                <a:srgbClr val="000000"/>
              </a:buClr>
              <a:buSzPts val="773"/>
              <a:buFont typeface="Arial"/>
              <a:buNone/>
            </a:pPr>
            <a:r>
              <a:rPr b="1" i="0" lang="en-GB" sz="1547" u="none" cap="none" strike="noStrike">
                <a:solidFill>
                  <a:srgbClr val="FFFFFF"/>
                </a:solidFill>
                <a:latin typeface="Helvetica Neue"/>
                <a:ea typeface="Helvetica Neue"/>
                <a:cs typeface="Helvetica Neue"/>
                <a:sym typeface="Helvetica Neue"/>
              </a:rPr>
              <a:t>How can we move RHE to the centre of our curriculum?</a:t>
            </a:r>
            <a:endParaRPr b="1" i="0" sz="154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844"/>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pic>
        <p:nvPicPr>
          <p:cNvPr descr="YOUNG PLATO- An observational documentary set in post conflict Belfast’s Ardoyne, where a marginalized, working class community has for generations been plagued by poverty, drugs and guns. This film charts the dream of Headmaster Kevin McArevey and his dedicated, visionary team illustrating how critical thinking and pastoral care can empower and encourage children to see beyond the boundaries and limitations of their own community. We see how philosophy can encourage them to question the mythologies of war and of violence, and sometimes challenge the narratives their parents, peers and socio-economic group would dictate&#10;&#10;Stay up to date with screenings of Young Plato, follow us on social media!&#10;&#10;YOUNG PLATO&#10;WEB: https://www.soilsiu.com/&#10;FB: https://www.facebook.com/YoungPlatoDocumentary&#10;IG : https://www.instagram.com/young_plato_doc/&#10;&#10; &#10;SOILSIÚ FILMS&#10;WEB: https://www.soilsiu.com/home/young-plato&#10;FB: https://www.facebook.com/soilsiu&#10;IG: https://www.instagram.com/soilsiu_films/&#10;TW: https://twitter.com/Soilsiu_Films" id="61" name="Google Shape;61;p4" title="Young Plato (2022) US Theatrical Trailer">
            <a:hlinkClick r:id="rId3"/>
          </p:cNvPr>
          <p:cNvPicPr preferRelativeResize="0"/>
          <p:nvPr/>
        </p:nvPicPr>
        <p:blipFill rotWithShape="1">
          <a:blip r:embed="rId4">
            <a:alphaModFix/>
          </a:blip>
          <a:srcRect b="0" l="0" r="0" t="0"/>
          <a:stretch/>
        </p:blipFill>
        <p:spPr>
          <a:xfrm>
            <a:off x="2243496" y="2535996"/>
            <a:ext cx="5290406" cy="396782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5"/>
          <p:cNvSpPr/>
          <p:nvPr/>
        </p:nvSpPr>
        <p:spPr>
          <a:xfrm>
            <a:off x="300410" y="1075148"/>
            <a:ext cx="8543100" cy="3458100"/>
          </a:xfrm>
          <a:prstGeom prst="rect">
            <a:avLst/>
          </a:prstGeom>
          <a:noFill/>
          <a:ln>
            <a:noFill/>
          </a:ln>
        </p:spPr>
        <p:txBody>
          <a:bodyPr anchorCtr="0" anchor="t" bIns="32125" lIns="64275" spcFirstLastPara="1" rIns="64275" wrap="square" tIns="32125">
            <a:noAutofit/>
          </a:bodyPr>
          <a:lstStyle/>
          <a:p>
            <a:pPr indent="-241101" lvl="0" marL="241102" marR="0" rtl="0" algn="l">
              <a:lnSpc>
                <a:spcPct val="80000"/>
              </a:lnSpc>
              <a:spcBef>
                <a:spcPts val="0"/>
              </a:spcBef>
              <a:spcAft>
                <a:spcPts val="0"/>
              </a:spcAft>
              <a:buClr>
                <a:schemeClr val="dk1"/>
              </a:buClr>
              <a:buSzPts val="1969"/>
              <a:buFont typeface="Helvetica Neue"/>
              <a:buChar char="•"/>
            </a:pPr>
            <a:r>
              <a:rPr b="0" i="0" lang="en-GB" sz="1969" u="none" cap="none" strike="noStrike">
                <a:solidFill>
                  <a:srgbClr val="292929"/>
                </a:solidFill>
                <a:latin typeface="Helvetica Neue"/>
                <a:ea typeface="Helvetica Neue"/>
                <a:cs typeface="Helvetica Neue"/>
                <a:sym typeface="Helvetica Neue"/>
              </a:rPr>
              <a:t>At Inspire, we believe that the essential aim of Relationships Education should be to provide pupils with the </a:t>
            </a:r>
            <a:r>
              <a:rPr b="0" i="0" lang="en-GB" sz="1969" u="none" cap="none" strike="noStrike">
                <a:solidFill>
                  <a:srgbClr val="0070C0"/>
                </a:solidFill>
                <a:latin typeface="Helvetica Neue"/>
                <a:ea typeface="Helvetica Neue"/>
                <a:cs typeface="Helvetica Neue"/>
                <a:sym typeface="Helvetica Neue"/>
              </a:rPr>
              <a:t>knowledge</a:t>
            </a:r>
            <a:r>
              <a:rPr b="0" i="0" lang="en-GB" sz="1969" u="none" cap="none" strike="noStrike">
                <a:solidFill>
                  <a:schemeClr val="dk1"/>
                </a:solidFill>
                <a:latin typeface="Helvetica Neue"/>
                <a:ea typeface="Helvetica Neue"/>
                <a:cs typeface="Helvetica Neue"/>
                <a:sym typeface="Helvetica Neue"/>
              </a:rPr>
              <a:t> and </a:t>
            </a:r>
            <a:r>
              <a:rPr b="0" i="0" lang="en-GB" sz="1969" u="none" cap="none" strike="noStrike">
                <a:solidFill>
                  <a:srgbClr val="0070C0"/>
                </a:solidFill>
                <a:latin typeface="Helvetica Neue"/>
                <a:ea typeface="Helvetica Neue"/>
                <a:cs typeface="Helvetica Neue"/>
                <a:sym typeface="Helvetica Neue"/>
              </a:rPr>
              <a:t>skills</a:t>
            </a:r>
            <a:r>
              <a:rPr b="0" i="0" lang="en-GB" sz="1969" u="none" cap="none" strike="noStrike">
                <a:solidFill>
                  <a:schemeClr val="dk1"/>
                </a:solidFill>
                <a:latin typeface="Helvetica Neue"/>
                <a:ea typeface="Helvetica Neue"/>
                <a:cs typeface="Helvetica Neue"/>
                <a:sym typeface="Helvetica Neue"/>
              </a:rPr>
              <a:t> t</a:t>
            </a:r>
            <a:r>
              <a:rPr b="0" i="0" lang="en-GB" sz="1969" u="none" cap="none" strike="noStrike">
                <a:solidFill>
                  <a:srgbClr val="000000"/>
                </a:solidFill>
                <a:latin typeface="Helvetica Neue"/>
                <a:ea typeface="Helvetica Neue"/>
                <a:cs typeface="Helvetica Neue"/>
                <a:sym typeface="Helvetica Neue"/>
              </a:rPr>
              <a:t>o enable them to make </a:t>
            </a:r>
            <a:r>
              <a:rPr b="0" i="0" lang="en-GB" sz="1969" u="none" cap="none" strike="noStrike">
                <a:solidFill>
                  <a:srgbClr val="0070C0"/>
                </a:solidFill>
                <a:latin typeface="Helvetica Neue"/>
                <a:ea typeface="Helvetica Neue"/>
                <a:cs typeface="Helvetica Neue"/>
                <a:sym typeface="Helvetica Neue"/>
              </a:rPr>
              <a:t>informed</a:t>
            </a:r>
            <a:r>
              <a:rPr b="0" i="0" lang="en-GB" sz="1969" u="none" cap="none" strike="noStrike">
                <a:solidFill>
                  <a:schemeClr val="dk1"/>
                </a:solidFill>
                <a:latin typeface="Helvetica Neue"/>
                <a:ea typeface="Helvetica Neue"/>
                <a:cs typeface="Helvetica Neue"/>
                <a:sym typeface="Helvetica Neue"/>
              </a:rPr>
              <a:t> and r</a:t>
            </a:r>
            <a:r>
              <a:rPr b="0" i="0" lang="en-GB" sz="1969" u="none" cap="none" strike="noStrike">
                <a:solidFill>
                  <a:srgbClr val="0070C0"/>
                </a:solidFill>
                <a:latin typeface="Helvetica Neue"/>
                <a:ea typeface="Helvetica Neue"/>
                <a:cs typeface="Helvetica Neue"/>
                <a:sym typeface="Helvetica Neue"/>
              </a:rPr>
              <a:t>esponsible</a:t>
            </a:r>
            <a:r>
              <a:rPr b="0" i="0" lang="en-GB" sz="1969" u="none" cap="none" strike="noStrike">
                <a:solidFill>
                  <a:schemeClr val="dk1"/>
                </a:solidFill>
                <a:latin typeface="Helvetica Neue"/>
                <a:ea typeface="Helvetica Neue"/>
                <a:cs typeface="Helvetica Neue"/>
                <a:sym typeface="Helvetica Neue"/>
              </a:rPr>
              <a:t> </a:t>
            </a:r>
            <a:r>
              <a:rPr b="0" i="0" lang="en-GB" sz="1969" u="none" cap="none" strike="noStrike">
                <a:solidFill>
                  <a:srgbClr val="292929"/>
                </a:solidFill>
                <a:latin typeface="Helvetica Neue"/>
                <a:ea typeface="Helvetica Neue"/>
                <a:cs typeface="Helvetica Neue"/>
                <a:sym typeface="Helvetica Neue"/>
              </a:rPr>
              <a:t>choices in later life, emphasising the benefits of a </a:t>
            </a:r>
            <a:r>
              <a:rPr b="0" i="0" lang="en-GB" sz="1969" u="none" cap="none" strike="noStrike">
                <a:solidFill>
                  <a:srgbClr val="0070C0"/>
                </a:solidFill>
                <a:latin typeface="Helvetica Neue"/>
                <a:ea typeface="Helvetica Neue"/>
                <a:cs typeface="Helvetica Neue"/>
                <a:sym typeface="Helvetica Neue"/>
              </a:rPr>
              <a:t>healthy lifestyle.  </a:t>
            </a:r>
            <a:endParaRPr b="0" i="0" sz="984" u="none" cap="none" strike="noStrike">
              <a:solidFill>
                <a:srgbClr val="000000"/>
              </a:solidFill>
              <a:latin typeface="Helvetica Neue"/>
              <a:ea typeface="Helvetica Neue"/>
              <a:cs typeface="Helvetica Neue"/>
              <a:sym typeface="Helvetica Neue"/>
            </a:endParaRPr>
          </a:p>
          <a:p>
            <a:pPr indent="0" lvl="0" marL="0" marR="0" rtl="0" algn="l">
              <a:lnSpc>
                <a:spcPct val="80000"/>
              </a:lnSpc>
              <a:spcBef>
                <a:spcPts val="0"/>
              </a:spcBef>
              <a:spcAft>
                <a:spcPts val="0"/>
              </a:spcAft>
              <a:buClr>
                <a:srgbClr val="535353"/>
              </a:buClr>
              <a:buSzPts val="1969"/>
              <a:buFont typeface="Gill Sans"/>
              <a:buNone/>
            </a:pPr>
            <a:r>
              <a:t/>
            </a:r>
            <a:endParaRPr b="0" i="0" sz="1969" u="none" cap="none" strike="noStrike">
              <a:solidFill>
                <a:schemeClr val="dk1"/>
              </a:solidFill>
              <a:latin typeface="Helvetica Neue"/>
              <a:ea typeface="Helvetica Neue"/>
              <a:cs typeface="Helvetica Neue"/>
              <a:sym typeface="Helvetica Neue"/>
            </a:endParaRPr>
          </a:p>
          <a:p>
            <a:pPr indent="-241101" lvl="0" marL="241102" marR="0" rtl="0" algn="l">
              <a:lnSpc>
                <a:spcPct val="80000"/>
              </a:lnSpc>
              <a:spcBef>
                <a:spcPts val="0"/>
              </a:spcBef>
              <a:spcAft>
                <a:spcPts val="0"/>
              </a:spcAft>
              <a:buClr>
                <a:schemeClr val="dk1"/>
              </a:buClr>
              <a:buSzPts val="1969"/>
              <a:buFont typeface="Helvetica Neue"/>
              <a:buChar char="•"/>
            </a:pPr>
            <a:r>
              <a:rPr b="0" i="0" lang="en-GB" sz="1969" u="none" cap="none" strike="noStrike">
                <a:solidFill>
                  <a:srgbClr val="292929"/>
                </a:solidFill>
                <a:latin typeface="Helvetica Neue"/>
                <a:ea typeface="Helvetica Neue"/>
                <a:cs typeface="Helvetica Neue"/>
                <a:sym typeface="Helvetica Neue"/>
              </a:rPr>
              <a:t>We believe that Relationships Education should contribute to promoting the</a:t>
            </a:r>
            <a:r>
              <a:rPr b="0" i="0" lang="en-GB" sz="1969" u="none" cap="none" strike="noStrike">
                <a:solidFill>
                  <a:schemeClr val="dk1"/>
                </a:solidFill>
                <a:latin typeface="Helvetica Neue"/>
                <a:ea typeface="Helvetica Neue"/>
                <a:cs typeface="Helvetica Neue"/>
                <a:sym typeface="Helvetica Neue"/>
              </a:rPr>
              <a:t> </a:t>
            </a:r>
            <a:r>
              <a:rPr b="0" i="0" lang="en-GB" sz="1969" u="none" cap="none" strike="noStrike">
                <a:solidFill>
                  <a:srgbClr val="0070C0"/>
                </a:solidFill>
                <a:latin typeface="Helvetica Neue"/>
                <a:ea typeface="Helvetica Neue"/>
                <a:cs typeface="Helvetica Neue"/>
                <a:sym typeface="Helvetica Neue"/>
              </a:rPr>
              <a:t>spiritual, moral, cultural, mental and physical  development </a:t>
            </a:r>
            <a:r>
              <a:rPr b="0" i="0" lang="en-GB" sz="1969" u="none" cap="none" strike="noStrike">
                <a:solidFill>
                  <a:srgbClr val="000000"/>
                </a:solidFill>
                <a:latin typeface="Helvetica Neue"/>
                <a:ea typeface="Helvetica Neue"/>
                <a:cs typeface="Helvetica Neue"/>
                <a:sym typeface="Helvetica Neue"/>
              </a:rPr>
              <a:t>of pupils at school and of society and </a:t>
            </a:r>
            <a:r>
              <a:rPr b="0" i="0" lang="en-GB" sz="1969" u="none" cap="none" strike="noStrike">
                <a:solidFill>
                  <a:srgbClr val="0070C0"/>
                </a:solidFill>
                <a:latin typeface="Helvetica Neue"/>
                <a:ea typeface="Helvetica Neue"/>
                <a:cs typeface="Helvetica Neue"/>
                <a:sym typeface="Helvetica Neue"/>
              </a:rPr>
              <a:t>preparing</a:t>
            </a:r>
            <a:r>
              <a:rPr b="0" i="0" lang="en-GB" sz="1969" u="none" cap="none" strike="noStrike">
                <a:solidFill>
                  <a:schemeClr val="dk1"/>
                </a:solidFill>
                <a:latin typeface="Helvetica Neue"/>
                <a:ea typeface="Helvetica Neue"/>
                <a:cs typeface="Helvetica Neue"/>
                <a:sym typeface="Helvetica Neue"/>
              </a:rPr>
              <a:t> </a:t>
            </a:r>
            <a:r>
              <a:rPr b="0" i="0" lang="en-GB" sz="1969" u="none" cap="none" strike="noStrike">
                <a:solidFill>
                  <a:srgbClr val="292929"/>
                </a:solidFill>
                <a:latin typeface="Helvetica Neue"/>
                <a:ea typeface="Helvetica Neue"/>
                <a:cs typeface="Helvetica Neue"/>
                <a:sym typeface="Helvetica Neue"/>
              </a:rPr>
              <a:t>pupils for the</a:t>
            </a:r>
            <a:r>
              <a:rPr b="0" i="0" lang="en-GB" sz="1969" u="none" cap="none" strike="noStrike">
                <a:solidFill>
                  <a:schemeClr val="dk1"/>
                </a:solidFill>
                <a:latin typeface="Helvetica Neue"/>
                <a:ea typeface="Helvetica Neue"/>
                <a:cs typeface="Helvetica Neue"/>
                <a:sym typeface="Helvetica Neue"/>
              </a:rPr>
              <a:t> </a:t>
            </a:r>
            <a:r>
              <a:rPr b="0" i="0" lang="en-GB" sz="1969" u="none" cap="none" strike="noStrike">
                <a:solidFill>
                  <a:srgbClr val="0070C0"/>
                </a:solidFill>
                <a:latin typeface="Helvetica Neue"/>
                <a:ea typeface="Helvetica Neue"/>
                <a:cs typeface="Helvetica Neue"/>
                <a:sym typeface="Helvetica Neue"/>
              </a:rPr>
              <a:t>opportunities, responsibilities</a:t>
            </a:r>
            <a:r>
              <a:rPr b="0" i="0" lang="en-GB" sz="1969" u="none" cap="none" strike="noStrike">
                <a:solidFill>
                  <a:srgbClr val="292929"/>
                </a:solidFill>
                <a:latin typeface="Helvetica Neue"/>
                <a:ea typeface="Helvetica Neue"/>
                <a:cs typeface="Helvetica Neue"/>
                <a:sym typeface="Helvetica Neue"/>
              </a:rPr>
              <a:t> and </a:t>
            </a:r>
            <a:r>
              <a:rPr b="0" i="0" lang="en-GB" sz="1969" u="none" cap="none" strike="noStrike">
                <a:solidFill>
                  <a:srgbClr val="0070C0"/>
                </a:solidFill>
                <a:latin typeface="Helvetica Neue"/>
                <a:ea typeface="Helvetica Neue"/>
                <a:cs typeface="Helvetica Neue"/>
                <a:sym typeface="Helvetica Neue"/>
              </a:rPr>
              <a:t>experiences</a:t>
            </a:r>
            <a:r>
              <a:rPr b="0" i="0" lang="en-GB" sz="1969" u="none" cap="none" strike="noStrike">
                <a:solidFill>
                  <a:schemeClr val="dk1"/>
                </a:solidFill>
                <a:latin typeface="Helvetica Neue"/>
                <a:ea typeface="Helvetica Neue"/>
                <a:cs typeface="Helvetica Neue"/>
                <a:sym typeface="Helvetica Neue"/>
              </a:rPr>
              <a:t> </a:t>
            </a:r>
            <a:r>
              <a:rPr b="0" i="0" lang="en-GB" sz="1969" u="none" cap="none" strike="noStrike">
                <a:solidFill>
                  <a:srgbClr val="000000"/>
                </a:solidFill>
                <a:latin typeface="Helvetica Neue"/>
                <a:ea typeface="Helvetica Neue"/>
                <a:cs typeface="Helvetica Neue"/>
                <a:sym typeface="Helvetica Neue"/>
              </a:rPr>
              <a:t>of adult life.  </a:t>
            </a:r>
            <a:endParaRPr b="0" i="0" sz="984" u="none" cap="none" strike="noStrike">
              <a:solidFill>
                <a:srgbClr val="000000"/>
              </a:solidFill>
              <a:latin typeface="Helvetica Neue"/>
              <a:ea typeface="Helvetica Neue"/>
              <a:cs typeface="Helvetica Neue"/>
              <a:sym typeface="Helvetica Neue"/>
            </a:endParaRPr>
          </a:p>
          <a:p>
            <a:pPr indent="-116086" lvl="0" marL="241102" marR="0" rtl="0" algn="l">
              <a:lnSpc>
                <a:spcPct val="80000"/>
              </a:lnSpc>
              <a:spcBef>
                <a:spcPts val="0"/>
              </a:spcBef>
              <a:spcAft>
                <a:spcPts val="0"/>
              </a:spcAft>
              <a:buClr>
                <a:srgbClr val="535353"/>
              </a:buClr>
              <a:buSzPts val="1969"/>
              <a:buFont typeface="Arial"/>
              <a:buNone/>
            </a:pPr>
            <a:r>
              <a:t/>
            </a:r>
            <a:endParaRPr b="0" i="0" sz="1969" u="none" cap="none" strike="noStrike">
              <a:solidFill>
                <a:srgbClr val="292929"/>
              </a:solidFill>
              <a:latin typeface="Helvetica Neue"/>
              <a:ea typeface="Helvetica Neue"/>
              <a:cs typeface="Helvetica Neue"/>
              <a:sym typeface="Helvetica Neue"/>
            </a:endParaRPr>
          </a:p>
          <a:p>
            <a:pPr indent="-241101" lvl="0" marL="241102" marR="0" rtl="0" algn="l">
              <a:lnSpc>
                <a:spcPct val="80000"/>
              </a:lnSpc>
              <a:spcBef>
                <a:spcPts val="0"/>
              </a:spcBef>
              <a:spcAft>
                <a:spcPts val="0"/>
              </a:spcAft>
              <a:buClr>
                <a:schemeClr val="dk1"/>
              </a:buClr>
              <a:buSzPts val="1969"/>
              <a:buFont typeface="Helvetica Neue"/>
              <a:buChar char="•"/>
            </a:pPr>
            <a:r>
              <a:rPr b="0" i="0" lang="en-GB" sz="1969" u="none" cap="none" strike="noStrike">
                <a:solidFill>
                  <a:srgbClr val="292929"/>
                </a:solidFill>
                <a:latin typeface="Helvetica Neue"/>
                <a:ea typeface="Helvetica Neue"/>
                <a:cs typeface="Helvetica Neue"/>
                <a:sym typeface="Helvetica Neue"/>
              </a:rPr>
              <a:t>We also believe that Relationships Education should be taught within a climate of </a:t>
            </a:r>
            <a:r>
              <a:rPr b="0" i="0" lang="en-GB" sz="1969" u="none" cap="none" strike="noStrike">
                <a:solidFill>
                  <a:srgbClr val="0070C0"/>
                </a:solidFill>
                <a:latin typeface="Helvetica Neue"/>
                <a:ea typeface="Helvetica Neue"/>
                <a:cs typeface="Helvetica Neue"/>
                <a:sym typeface="Helvetica Neue"/>
              </a:rPr>
              <a:t>trust, respect </a:t>
            </a:r>
            <a:r>
              <a:rPr b="0" i="0" lang="en-GB" sz="1969" u="none" cap="none" strike="noStrike">
                <a:solidFill>
                  <a:srgbClr val="292929"/>
                </a:solidFill>
                <a:latin typeface="Helvetica Neue"/>
                <a:ea typeface="Helvetica Neue"/>
                <a:cs typeface="Helvetica Neue"/>
                <a:sym typeface="Helvetica Neue"/>
              </a:rPr>
              <a:t>and appropriate </a:t>
            </a:r>
            <a:r>
              <a:rPr b="0" i="0" lang="en-GB" sz="1969" u="none" cap="none" strike="noStrike">
                <a:solidFill>
                  <a:srgbClr val="0070C0"/>
                </a:solidFill>
                <a:latin typeface="Helvetica Neue"/>
                <a:ea typeface="Helvetica Neue"/>
                <a:cs typeface="Helvetica Neue"/>
                <a:sym typeface="Helvetica Neue"/>
              </a:rPr>
              <a:t>confidentiality,</a:t>
            </a:r>
            <a:r>
              <a:rPr b="0" i="0" lang="en-GB" sz="1969" u="none" cap="none" strike="noStrike">
                <a:solidFill>
                  <a:schemeClr val="dk1"/>
                </a:solidFill>
                <a:latin typeface="Helvetica Neue"/>
                <a:ea typeface="Helvetica Neue"/>
                <a:cs typeface="Helvetica Neue"/>
                <a:sym typeface="Helvetica Neue"/>
              </a:rPr>
              <a:t> </a:t>
            </a:r>
            <a:r>
              <a:rPr b="0" i="0" lang="en-GB" sz="1969" u="none" cap="none" strike="noStrike">
                <a:solidFill>
                  <a:srgbClr val="000000"/>
                </a:solidFill>
                <a:latin typeface="Helvetica Neue"/>
                <a:ea typeface="Helvetica Neue"/>
                <a:cs typeface="Helvetica Neue"/>
                <a:sym typeface="Helvetica Neue"/>
              </a:rPr>
              <a:t>in which pupils and adults feel able to talk </a:t>
            </a:r>
            <a:r>
              <a:rPr b="0" i="0" lang="en-GB" sz="1969" u="none" cap="none" strike="noStrike">
                <a:solidFill>
                  <a:srgbClr val="0070C0"/>
                </a:solidFill>
                <a:latin typeface="Helvetica Neue"/>
                <a:ea typeface="Helvetica Neue"/>
                <a:cs typeface="Helvetica Neue"/>
                <a:sym typeface="Helvetica Neue"/>
              </a:rPr>
              <a:t>openly</a:t>
            </a:r>
            <a:r>
              <a:rPr b="0" i="0" lang="en-GB" sz="1969" u="none" cap="none" strike="noStrike">
                <a:solidFill>
                  <a:srgbClr val="000000"/>
                </a:solidFill>
                <a:latin typeface="Helvetica Neue"/>
                <a:ea typeface="Helvetica Neue"/>
                <a:cs typeface="Helvetica Neue"/>
                <a:sym typeface="Helvetica Neue"/>
              </a:rPr>
              <a:t> and </a:t>
            </a:r>
            <a:r>
              <a:rPr b="0" i="0" lang="en-GB" sz="1969" u="none" cap="none" strike="noStrike">
                <a:solidFill>
                  <a:srgbClr val="0070C0"/>
                </a:solidFill>
                <a:latin typeface="Helvetica Neue"/>
                <a:ea typeface="Helvetica Neue"/>
                <a:cs typeface="Helvetica Neue"/>
                <a:sym typeface="Helvetica Neue"/>
              </a:rPr>
              <a:t>honestly</a:t>
            </a:r>
            <a:r>
              <a:rPr b="0" i="0" lang="en-GB" sz="1969" u="none" cap="none" strike="noStrike">
                <a:solidFill>
                  <a:schemeClr val="dk1"/>
                </a:solidFill>
                <a:latin typeface="Helvetica Neue"/>
                <a:ea typeface="Helvetica Neue"/>
                <a:cs typeface="Helvetica Neue"/>
                <a:sym typeface="Helvetica Neue"/>
              </a:rPr>
              <a:t>.</a:t>
            </a:r>
            <a:endParaRPr b="0" i="0" sz="1969" u="none" cap="none" strike="noStrike">
              <a:solidFill>
                <a:schemeClr val="dk1"/>
              </a:solidFill>
              <a:latin typeface="Helvetica Neue"/>
              <a:ea typeface="Helvetica Neue"/>
              <a:cs typeface="Helvetica Neue"/>
              <a:sym typeface="Helvetica Neue"/>
            </a:endParaRPr>
          </a:p>
        </p:txBody>
      </p:sp>
      <p:pic>
        <p:nvPicPr>
          <p:cNvPr id="67" name="Google Shape;67;p5"/>
          <p:cNvPicPr preferRelativeResize="0"/>
          <p:nvPr/>
        </p:nvPicPr>
        <p:blipFill rotWithShape="1">
          <a:blip r:embed="rId3">
            <a:alphaModFix/>
          </a:blip>
          <a:srcRect b="0" l="0" r="0" t="0"/>
          <a:stretch/>
        </p:blipFill>
        <p:spPr>
          <a:xfrm>
            <a:off x="2126777" y="4533364"/>
            <a:ext cx="4890437" cy="2217586"/>
          </a:xfrm>
          <a:prstGeom prst="rect">
            <a:avLst/>
          </a:prstGeom>
          <a:noFill/>
          <a:ln>
            <a:noFill/>
          </a:ln>
        </p:spPr>
      </p:pic>
      <p:sp>
        <p:nvSpPr>
          <p:cNvPr id="68" name="Google Shape;68;p5"/>
          <p:cNvSpPr txBox="1"/>
          <p:nvPr>
            <p:ph type="title"/>
          </p:nvPr>
        </p:nvSpPr>
        <p:spPr>
          <a:xfrm>
            <a:off x="311700" y="139376"/>
            <a:ext cx="8520600" cy="763500"/>
          </a:xfrm>
          <a:prstGeom prst="rect">
            <a:avLst/>
          </a:prstGeom>
          <a:solidFill>
            <a:srgbClr val="476875"/>
          </a:solidFill>
          <a:ln>
            <a:noFill/>
          </a:ln>
        </p:spPr>
        <p:txBody>
          <a:bodyPr anchorCtr="0" anchor="ctr" bIns="35725" lIns="35725" spcFirstLastPara="1" rIns="35725" wrap="square" tIns="35725">
            <a:normAutofit fontScale="90000"/>
          </a:bodyPr>
          <a:lstStyle/>
          <a:p>
            <a:pPr indent="0" lvl="0" marL="0" rtl="0" algn="ctr">
              <a:lnSpc>
                <a:spcPct val="100000"/>
              </a:lnSpc>
              <a:spcBef>
                <a:spcPts val="0"/>
              </a:spcBef>
              <a:spcAft>
                <a:spcPts val="0"/>
              </a:spcAft>
              <a:buSzPct val="45454"/>
              <a:buNone/>
            </a:pPr>
            <a:r>
              <a:rPr lang="en-GB" sz="3094">
                <a:solidFill>
                  <a:srgbClr val="FFFFFF"/>
                </a:solidFill>
                <a:latin typeface="Helvetica Neue"/>
                <a:ea typeface="Helvetica Neue"/>
                <a:cs typeface="Helvetica Neue"/>
                <a:sym typeface="Helvetica Neue"/>
              </a:rPr>
              <a:t>Relationship Education</a:t>
            </a:r>
            <a:endParaRPr sz="3586">
              <a:solidFill>
                <a:srgbClr val="FFFFFF"/>
              </a:solidFill>
              <a:latin typeface="Helvetica Neue"/>
              <a:ea typeface="Helvetica Neue"/>
              <a:cs typeface="Helvetica Neue"/>
              <a:sym typeface="Helvetica Neue"/>
            </a:endParaRPr>
          </a:p>
          <a:p>
            <a:pPr indent="0" lvl="0" marL="0" rtl="0" algn="ctr">
              <a:lnSpc>
                <a:spcPct val="100000"/>
              </a:lnSpc>
              <a:spcBef>
                <a:spcPts val="0"/>
              </a:spcBef>
              <a:spcAft>
                <a:spcPts val="0"/>
              </a:spcAft>
              <a:buSzPct val="27777"/>
              <a:buNone/>
            </a:pPr>
            <a:r>
              <a:t/>
            </a:r>
            <a:endParaRPr sz="5063">
              <a:solidFill>
                <a:srgbClr val="535353"/>
              </a:solidFill>
            </a:endParaRPr>
          </a:p>
          <a:p>
            <a:pPr indent="0" lvl="0" marL="0" rtl="0" algn="ctr">
              <a:lnSpc>
                <a:spcPct val="90000"/>
              </a:lnSpc>
              <a:spcBef>
                <a:spcPts val="0"/>
              </a:spcBef>
              <a:spcAft>
                <a:spcPts val="0"/>
              </a:spcAft>
              <a:buSzPct val="39305"/>
              <a:buNone/>
            </a:pPr>
            <a:r>
              <a:rPr b="1" lang="en-GB" sz="3578">
                <a:solidFill>
                  <a:schemeClr val="lt1"/>
                </a:solidFill>
                <a:latin typeface="Helvetica Neue"/>
                <a:ea typeface="Helvetica Neue"/>
                <a:cs typeface="Helvetica Neue"/>
                <a:sym typeface="Helvetica Neue"/>
              </a:rPr>
              <a:t>Why is RHE important?</a:t>
            </a:r>
            <a:endParaRPr b="1" sz="3578">
              <a:solidFill>
                <a:schemeClr val="lt1"/>
              </a:solidFill>
              <a:latin typeface="Helvetica Neue"/>
              <a:ea typeface="Helvetica Neue"/>
              <a:cs typeface="Helvetica Neue"/>
              <a:sym typeface="Helvetica Neue"/>
            </a:endParaRPr>
          </a:p>
          <a:p>
            <a:pPr indent="0" lvl="0" marL="0" rtl="0" algn="ctr">
              <a:lnSpc>
                <a:spcPct val="100000"/>
              </a:lnSpc>
              <a:spcBef>
                <a:spcPts val="0"/>
              </a:spcBef>
              <a:spcAft>
                <a:spcPts val="0"/>
              </a:spcAft>
              <a:buSzPct val="27777"/>
              <a:buNone/>
            </a:pPr>
            <a:r>
              <a:t/>
            </a:r>
            <a:endParaRPr sz="5063">
              <a:solidFill>
                <a:srgbClr val="535353"/>
              </a:solidFill>
            </a:endParaRPr>
          </a:p>
          <a:p>
            <a:pPr indent="0" lvl="0" marL="0" rtl="0" algn="ctr">
              <a:lnSpc>
                <a:spcPct val="100000"/>
              </a:lnSpc>
              <a:spcBef>
                <a:spcPts val="0"/>
              </a:spcBef>
              <a:spcAft>
                <a:spcPts val="0"/>
              </a:spcAft>
              <a:buSzPct val="27777"/>
              <a:buNone/>
            </a:pPr>
            <a:r>
              <a:t/>
            </a:r>
            <a:endParaRPr sz="5063">
              <a:solidFill>
                <a:srgbClr val="535353"/>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6"/>
          <p:cNvSpPr txBox="1"/>
          <p:nvPr>
            <p:ph type="title"/>
          </p:nvPr>
        </p:nvSpPr>
        <p:spPr>
          <a:xfrm>
            <a:off x="311700" y="313786"/>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SzPts val="1969"/>
              <a:buNone/>
            </a:pPr>
            <a:r>
              <a:rPr lang="en-GB" sz="3094">
                <a:solidFill>
                  <a:srgbClr val="FFFFFF"/>
                </a:solidFill>
                <a:latin typeface="Helvetica Neue"/>
                <a:ea typeface="Helvetica Neue"/>
                <a:cs typeface="Helvetica Neue"/>
                <a:sym typeface="Helvetica Neue"/>
              </a:rPr>
              <a:t>Changing name to RHE</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9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p:txBody>
      </p:sp>
      <p:sp>
        <p:nvSpPr>
          <p:cNvPr id="74" name="Google Shape;74;p6"/>
          <p:cNvSpPr/>
          <p:nvPr/>
        </p:nvSpPr>
        <p:spPr>
          <a:xfrm>
            <a:off x="311695" y="1297318"/>
            <a:ext cx="6075000" cy="47133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2672"/>
              </a:spcBef>
              <a:spcAft>
                <a:spcPts val="0"/>
              </a:spcAft>
              <a:buClr>
                <a:srgbClr val="000000"/>
              </a:buClr>
              <a:buSzPts val="2391"/>
              <a:buFont typeface="Arial"/>
              <a:buNone/>
            </a:pPr>
            <a:r>
              <a:rPr b="0" i="0" lang="en-GB" sz="2391" u="none" cap="none" strike="noStrike">
                <a:solidFill>
                  <a:schemeClr val="lt1"/>
                </a:solidFill>
                <a:latin typeface="Helvetica Neue Light"/>
                <a:ea typeface="Helvetica Neue Light"/>
                <a:cs typeface="Helvetica Neue Light"/>
                <a:sym typeface="Helvetica Neue Light"/>
              </a:rPr>
              <a:t>RSHE covers the teaching of relationships, sex education and health education.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2672"/>
              </a:spcBef>
              <a:spcAft>
                <a:spcPts val="0"/>
              </a:spcAft>
              <a:buClr>
                <a:srgbClr val="000000"/>
              </a:buClr>
              <a:buSzPts val="2391"/>
              <a:buFont typeface="Arial"/>
              <a:buNone/>
            </a:pPr>
            <a:r>
              <a:rPr b="0" i="0" lang="en-GB" sz="2391" u="none" cap="none" strike="noStrike">
                <a:solidFill>
                  <a:schemeClr val="lt1"/>
                </a:solidFill>
                <a:latin typeface="Helvetica Neue Light"/>
                <a:ea typeface="Helvetica Neue Light"/>
                <a:cs typeface="Helvetica Neue Light"/>
                <a:sym typeface="Helvetica Neue Light"/>
              </a:rPr>
              <a:t>The sex education part of the curriculum is not a statutory requirement in primary schools (minus what children learn within the Science curriculum) therefore it has been decided that as a trust, we will be naming the subject ‘RHE’ incorporating just the Relationships and Health education. </a:t>
            </a:r>
            <a:endParaRPr b="0" i="0" sz="984"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sp>
        <p:nvSpPr>
          <p:cNvPr id="75" name="Google Shape;75;p6"/>
          <p:cNvSpPr txBox="1"/>
          <p:nvPr/>
        </p:nvSpPr>
        <p:spPr>
          <a:xfrm>
            <a:off x="311695" y="3235816"/>
            <a:ext cx="8832300" cy="541200"/>
          </a:xfrm>
          <a:prstGeom prst="rect">
            <a:avLst/>
          </a:prstGeom>
          <a:noFill/>
          <a:ln>
            <a:noFill/>
          </a:ln>
        </p:spPr>
        <p:txBody>
          <a:bodyPr anchorCtr="0" anchor="t" bIns="64275" lIns="64275" spcFirstLastPara="1" rIns="64275" wrap="square" tIns="64275">
            <a:spAutoFit/>
          </a:bodyPr>
          <a:lstStyle/>
          <a:p>
            <a:pPr indent="0" lvl="0" marL="0" marR="0" rtl="0" algn="l">
              <a:lnSpc>
                <a:spcPct val="100000"/>
              </a:lnSpc>
              <a:spcBef>
                <a:spcPts val="2672"/>
              </a:spcBef>
              <a:spcAft>
                <a:spcPts val="0"/>
              </a:spcAft>
              <a:buClr>
                <a:srgbClr val="000000"/>
              </a:buClr>
              <a:buSzPts val="2672"/>
              <a:buFont typeface="Arial"/>
              <a:buNone/>
            </a:pPr>
            <a:r>
              <a:t/>
            </a:r>
            <a:endParaRPr b="0" i="0" sz="2672" u="none" cap="none" strike="noStrike">
              <a:solidFill>
                <a:schemeClr val="dk1"/>
              </a:solidFill>
              <a:latin typeface="Gill Sans"/>
              <a:ea typeface="Gill Sans"/>
              <a:cs typeface="Gill Sans"/>
              <a:sym typeface="Gill Sans"/>
            </a:endParaRPr>
          </a:p>
        </p:txBody>
      </p:sp>
      <p:pic>
        <p:nvPicPr>
          <p:cNvPr id="76" name="Google Shape;76;p6"/>
          <p:cNvPicPr preferRelativeResize="0"/>
          <p:nvPr/>
        </p:nvPicPr>
        <p:blipFill rotWithShape="1">
          <a:blip r:embed="rId3">
            <a:alphaModFix/>
          </a:blip>
          <a:srcRect b="0" l="0" r="0" t="0"/>
          <a:stretch/>
        </p:blipFill>
        <p:spPr>
          <a:xfrm>
            <a:off x="6502815" y="2630168"/>
            <a:ext cx="2523340" cy="175234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7"/>
          <p:cNvSpPr txBox="1"/>
          <p:nvPr/>
        </p:nvSpPr>
        <p:spPr>
          <a:xfrm>
            <a:off x="311700" y="107718"/>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marR="0" rtl="0" algn="ctr">
              <a:lnSpc>
                <a:spcPct val="100000"/>
              </a:lnSpc>
              <a:spcBef>
                <a:spcPts val="0"/>
              </a:spcBef>
              <a:spcAft>
                <a:spcPts val="0"/>
              </a:spcAft>
              <a:buClr>
                <a:srgbClr val="000000"/>
              </a:buClr>
              <a:buSzPts val="3094"/>
              <a:buFont typeface="Arial"/>
              <a:buNone/>
            </a:pPr>
            <a:r>
              <a:rPr b="0" i="0" lang="en-GB" sz="3094" u="none" cap="none" strike="noStrike">
                <a:solidFill>
                  <a:srgbClr val="FFFFFF"/>
                </a:solidFill>
                <a:latin typeface="Helvetica Neue"/>
                <a:ea typeface="Helvetica Neue"/>
                <a:cs typeface="Helvetica Neue"/>
                <a:sym typeface="Helvetica Neue"/>
              </a:rPr>
              <a:t>Kapow Resource</a:t>
            </a:r>
            <a:endParaRPr b="0" i="0" sz="3586"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0"/>
              </a:spcBef>
              <a:spcAft>
                <a:spcPts val="0"/>
              </a:spcAft>
              <a:buClr>
                <a:srgbClr val="000000"/>
              </a:buClr>
              <a:buSzPts val="5063"/>
              <a:buFont typeface="Arial"/>
              <a:buNone/>
            </a:pPr>
            <a:r>
              <a:t/>
            </a:r>
            <a:endParaRPr b="0" i="0" sz="5063" u="none" cap="none" strike="noStrike">
              <a:solidFill>
                <a:srgbClr val="535353"/>
              </a:solidFill>
              <a:latin typeface="Gill Sans"/>
              <a:ea typeface="Gill Sans"/>
              <a:cs typeface="Gill Sans"/>
              <a:sym typeface="Gill Sans"/>
            </a:endParaRPr>
          </a:p>
          <a:p>
            <a:pPr indent="0" lvl="0" marL="0" marR="0" rtl="0" algn="l">
              <a:lnSpc>
                <a:spcPct val="90000"/>
              </a:lnSpc>
              <a:spcBef>
                <a:spcPts val="0"/>
              </a:spcBef>
              <a:spcAft>
                <a:spcPts val="0"/>
              </a:spcAft>
              <a:buClr>
                <a:srgbClr val="000000"/>
              </a:buClr>
              <a:buSzPts val="5063"/>
              <a:buFont typeface="Arial"/>
              <a:buNone/>
            </a:pPr>
            <a:r>
              <a:t/>
            </a:r>
            <a:endParaRPr b="0" i="0" sz="5063" u="none" cap="none" strike="noStrike">
              <a:solidFill>
                <a:srgbClr val="535353"/>
              </a:solidFill>
              <a:latin typeface="Gill Sans"/>
              <a:ea typeface="Gill Sans"/>
              <a:cs typeface="Gill Sans"/>
              <a:sym typeface="Gill Sans"/>
            </a:endParaRPr>
          </a:p>
          <a:p>
            <a:pPr indent="0" lvl="0" marL="0" marR="0" rtl="0" algn="l">
              <a:lnSpc>
                <a:spcPct val="100000"/>
              </a:lnSpc>
              <a:spcBef>
                <a:spcPts val="0"/>
              </a:spcBef>
              <a:spcAft>
                <a:spcPts val="0"/>
              </a:spcAft>
              <a:buClr>
                <a:srgbClr val="000000"/>
              </a:buClr>
              <a:buSzPts val="5063"/>
              <a:buFont typeface="Arial"/>
              <a:buNone/>
            </a:pPr>
            <a:r>
              <a:t/>
            </a:r>
            <a:endParaRPr b="0" i="0" sz="5063" u="none" cap="none" strike="noStrike">
              <a:solidFill>
                <a:srgbClr val="535353"/>
              </a:solidFill>
              <a:latin typeface="Gill Sans"/>
              <a:ea typeface="Gill Sans"/>
              <a:cs typeface="Gill Sans"/>
              <a:sym typeface="Gill Sans"/>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p:txBody>
      </p:sp>
      <p:pic>
        <p:nvPicPr>
          <p:cNvPr id="82" name="Google Shape;82;p7"/>
          <p:cNvPicPr preferRelativeResize="0"/>
          <p:nvPr/>
        </p:nvPicPr>
        <p:blipFill rotWithShape="1">
          <a:blip r:embed="rId3">
            <a:alphaModFix/>
          </a:blip>
          <a:srcRect b="0" l="0" r="0" t="0"/>
          <a:stretch/>
        </p:blipFill>
        <p:spPr>
          <a:xfrm>
            <a:off x="7690500" y="225161"/>
            <a:ext cx="1145382" cy="763594"/>
          </a:xfrm>
          <a:prstGeom prst="rect">
            <a:avLst/>
          </a:prstGeom>
          <a:noFill/>
          <a:ln>
            <a:noFill/>
          </a:ln>
        </p:spPr>
      </p:pic>
      <p:pic>
        <p:nvPicPr>
          <p:cNvPr id="83" name="Google Shape;83;p7"/>
          <p:cNvPicPr preferRelativeResize="0"/>
          <p:nvPr/>
        </p:nvPicPr>
        <p:blipFill rotWithShape="1">
          <a:blip r:embed="rId4">
            <a:alphaModFix/>
          </a:blip>
          <a:srcRect b="0" l="0" r="0" t="0"/>
          <a:stretch/>
        </p:blipFill>
        <p:spPr>
          <a:xfrm>
            <a:off x="348706" y="4321377"/>
            <a:ext cx="1145391" cy="1566630"/>
          </a:xfrm>
          <a:prstGeom prst="rect">
            <a:avLst/>
          </a:prstGeom>
          <a:noFill/>
          <a:ln>
            <a:noFill/>
          </a:ln>
        </p:spPr>
      </p:pic>
      <p:sp>
        <p:nvSpPr>
          <p:cNvPr id="84" name="Google Shape;84;p7"/>
          <p:cNvSpPr/>
          <p:nvPr/>
        </p:nvSpPr>
        <p:spPr>
          <a:xfrm>
            <a:off x="1944747" y="4632293"/>
            <a:ext cx="6748800" cy="12558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1969"/>
              <a:buFont typeface="Arial"/>
              <a:buNone/>
            </a:pPr>
            <a:r>
              <a:rPr b="0" i="0" lang="en-GB" sz="1969" u="none" cap="none" strike="noStrike">
                <a:solidFill>
                  <a:schemeClr val="lt1"/>
                </a:solidFill>
                <a:latin typeface="Helvetica Neue Light"/>
                <a:ea typeface="Helvetica Neue Light"/>
                <a:cs typeface="Helvetica Neue Light"/>
                <a:sym typeface="Helvetica Neue Light"/>
              </a:rPr>
              <a:t>Kapow follows a spiral curriculum that revisits key ideas, increases in depth of knowledge and uses prior knowledge. </a:t>
            </a:r>
            <a:endParaRPr b="0" i="0" sz="1266"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Helvetica Neue Light"/>
              <a:ea typeface="Helvetica Neue Light"/>
              <a:cs typeface="Helvetica Neue Light"/>
              <a:sym typeface="Helvetica Neue Light"/>
            </a:endParaRPr>
          </a:p>
        </p:txBody>
      </p:sp>
      <p:pic>
        <p:nvPicPr>
          <p:cNvPr id="85" name="Google Shape;85;p7"/>
          <p:cNvPicPr preferRelativeResize="0"/>
          <p:nvPr/>
        </p:nvPicPr>
        <p:blipFill rotWithShape="1">
          <a:blip r:embed="rId5">
            <a:alphaModFix/>
          </a:blip>
          <a:srcRect b="0" l="0" r="0" t="0"/>
          <a:stretch/>
        </p:blipFill>
        <p:spPr>
          <a:xfrm>
            <a:off x="56355" y="1730921"/>
            <a:ext cx="8929688" cy="217331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8"/>
          <p:cNvSpPr txBox="1"/>
          <p:nvPr/>
        </p:nvSpPr>
        <p:spPr>
          <a:xfrm>
            <a:off x="311700" y="107718"/>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marR="0" rtl="0" algn="ctr">
              <a:lnSpc>
                <a:spcPct val="100000"/>
              </a:lnSpc>
              <a:spcBef>
                <a:spcPts val="0"/>
              </a:spcBef>
              <a:spcAft>
                <a:spcPts val="0"/>
              </a:spcAft>
              <a:buClr>
                <a:srgbClr val="000000"/>
              </a:buClr>
              <a:buSzPts val="3094"/>
              <a:buFont typeface="Arial"/>
              <a:buNone/>
            </a:pPr>
            <a:r>
              <a:rPr b="0" i="0" lang="en-GB" sz="3094" u="none" cap="none" strike="noStrike">
                <a:solidFill>
                  <a:srgbClr val="FFFFFF"/>
                </a:solidFill>
                <a:latin typeface="Helvetica Neue"/>
                <a:ea typeface="Helvetica Neue"/>
                <a:cs typeface="Helvetica Neue"/>
                <a:sym typeface="Helvetica Neue"/>
              </a:rPr>
              <a:t>Statutory guidance</a:t>
            </a:r>
            <a:endParaRPr b="0" i="0" sz="3586"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0"/>
              </a:spcBef>
              <a:spcAft>
                <a:spcPts val="0"/>
              </a:spcAft>
              <a:buClr>
                <a:srgbClr val="000000"/>
              </a:buClr>
              <a:buSzPts val="5063"/>
              <a:buFont typeface="Arial"/>
              <a:buNone/>
            </a:pPr>
            <a:r>
              <a:t/>
            </a:r>
            <a:endParaRPr b="0" i="0" sz="5063" u="none" cap="none" strike="noStrike">
              <a:solidFill>
                <a:srgbClr val="535353"/>
              </a:solidFill>
              <a:latin typeface="Gill Sans"/>
              <a:ea typeface="Gill Sans"/>
              <a:cs typeface="Gill Sans"/>
              <a:sym typeface="Gill Sans"/>
            </a:endParaRPr>
          </a:p>
          <a:p>
            <a:pPr indent="0" lvl="0" marL="0" marR="0" rtl="0" algn="l">
              <a:lnSpc>
                <a:spcPct val="90000"/>
              </a:lnSpc>
              <a:spcBef>
                <a:spcPts val="0"/>
              </a:spcBef>
              <a:spcAft>
                <a:spcPts val="0"/>
              </a:spcAft>
              <a:buClr>
                <a:srgbClr val="000000"/>
              </a:buClr>
              <a:buSzPts val="5063"/>
              <a:buFont typeface="Arial"/>
              <a:buNone/>
            </a:pPr>
            <a:r>
              <a:t/>
            </a:r>
            <a:endParaRPr b="0" i="0" sz="5063" u="none" cap="none" strike="noStrike">
              <a:solidFill>
                <a:srgbClr val="535353"/>
              </a:solidFill>
              <a:latin typeface="Gill Sans"/>
              <a:ea typeface="Gill Sans"/>
              <a:cs typeface="Gill Sans"/>
              <a:sym typeface="Gill Sans"/>
            </a:endParaRPr>
          </a:p>
          <a:p>
            <a:pPr indent="0" lvl="0" marL="0" marR="0" rtl="0" algn="l">
              <a:lnSpc>
                <a:spcPct val="100000"/>
              </a:lnSpc>
              <a:spcBef>
                <a:spcPts val="0"/>
              </a:spcBef>
              <a:spcAft>
                <a:spcPts val="0"/>
              </a:spcAft>
              <a:buClr>
                <a:srgbClr val="000000"/>
              </a:buClr>
              <a:buSzPts val="5063"/>
              <a:buFont typeface="Arial"/>
              <a:buNone/>
            </a:pPr>
            <a:r>
              <a:t/>
            </a:r>
            <a:endParaRPr b="0" i="0" sz="5063" u="none" cap="none" strike="noStrike">
              <a:solidFill>
                <a:srgbClr val="535353"/>
              </a:solidFill>
              <a:latin typeface="Gill Sans"/>
              <a:ea typeface="Gill Sans"/>
              <a:cs typeface="Gill Sans"/>
              <a:sym typeface="Gill Sans"/>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a:p>
            <a:pPr indent="0" lvl="0" marL="0" marR="0" rtl="0" algn="l">
              <a:lnSpc>
                <a:spcPct val="100000"/>
              </a:lnSpc>
              <a:spcBef>
                <a:spcPts val="2672"/>
              </a:spcBef>
              <a:spcAft>
                <a:spcPts val="0"/>
              </a:spcAft>
              <a:buClr>
                <a:srgbClr val="000000"/>
              </a:buClr>
              <a:buSzPts val="1477"/>
              <a:buFont typeface="Arial"/>
              <a:buNone/>
            </a:pPr>
            <a:r>
              <a:t/>
            </a:r>
            <a:endParaRPr b="0" i="0" sz="1477" u="none" cap="none" strike="noStrike">
              <a:solidFill>
                <a:srgbClr val="FFFFFF"/>
              </a:solidFill>
              <a:latin typeface="Helvetica Neue"/>
              <a:ea typeface="Helvetica Neue"/>
              <a:cs typeface="Helvetica Neue"/>
              <a:sym typeface="Helvetica Neue"/>
            </a:endParaRPr>
          </a:p>
        </p:txBody>
      </p:sp>
      <p:pic>
        <p:nvPicPr>
          <p:cNvPr id="91" name="Google Shape;91;p8"/>
          <p:cNvPicPr preferRelativeResize="0"/>
          <p:nvPr/>
        </p:nvPicPr>
        <p:blipFill rotWithShape="1">
          <a:blip r:embed="rId3">
            <a:alphaModFix/>
          </a:blip>
          <a:srcRect b="0" l="0" r="0" t="0"/>
          <a:stretch/>
        </p:blipFill>
        <p:spPr>
          <a:xfrm>
            <a:off x="7690500" y="225161"/>
            <a:ext cx="1145382" cy="763594"/>
          </a:xfrm>
          <a:prstGeom prst="rect">
            <a:avLst/>
          </a:prstGeom>
          <a:noFill/>
          <a:ln>
            <a:noFill/>
          </a:ln>
        </p:spPr>
      </p:pic>
      <p:pic>
        <p:nvPicPr>
          <p:cNvPr id="92" name="Google Shape;92;p8"/>
          <p:cNvPicPr preferRelativeResize="0"/>
          <p:nvPr/>
        </p:nvPicPr>
        <p:blipFill rotWithShape="1">
          <a:blip r:embed="rId4">
            <a:alphaModFix/>
          </a:blip>
          <a:srcRect b="0" l="0" r="0" t="0"/>
          <a:stretch/>
        </p:blipFill>
        <p:spPr>
          <a:xfrm>
            <a:off x="1262470" y="1099169"/>
            <a:ext cx="6619059" cy="3239772"/>
          </a:xfrm>
          <a:prstGeom prst="rect">
            <a:avLst/>
          </a:prstGeom>
          <a:noFill/>
          <a:ln>
            <a:noFill/>
          </a:ln>
        </p:spPr>
      </p:pic>
      <p:pic>
        <p:nvPicPr>
          <p:cNvPr id="93" name="Google Shape;93;p8"/>
          <p:cNvPicPr preferRelativeResize="0"/>
          <p:nvPr/>
        </p:nvPicPr>
        <p:blipFill rotWithShape="1">
          <a:blip r:embed="rId5">
            <a:alphaModFix/>
          </a:blip>
          <a:srcRect b="0" l="0" r="0" t="0"/>
          <a:stretch/>
        </p:blipFill>
        <p:spPr>
          <a:xfrm>
            <a:off x="2031346" y="4363201"/>
            <a:ext cx="5081309" cy="251203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9"/>
          <p:cNvSpPr txBox="1"/>
          <p:nvPr>
            <p:ph type="title"/>
          </p:nvPr>
        </p:nvSpPr>
        <p:spPr>
          <a:xfrm>
            <a:off x="311700" y="248009"/>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SzPts val="1969"/>
              <a:buNone/>
            </a:pPr>
            <a:r>
              <a:rPr lang="en-GB" sz="3094">
                <a:solidFill>
                  <a:srgbClr val="FFFFFF"/>
                </a:solidFill>
                <a:latin typeface="Helvetica Neue"/>
                <a:ea typeface="Helvetica Neue"/>
                <a:cs typeface="Helvetica Neue"/>
                <a:sym typeface="Helvetica Neue"/>
              </a:rPr>
              <a:t>How will my child learn?</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9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p:txBody>
      </p:sp>
      <p:sp>
        <p:nvSpPr>
          <p:cNvPr id="99" name="Google Shape;99;p9"/>
          <p:cNvSpPr/>
          <p:nvPr/>
        </p:nvSpPr>
        <p:spPr>
          <a:xfrm>
            <a:off x="311695" y="1297318"/>
            <a:ext cx="6075000" cy="49635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Children will learn in the same way as they would an English or Maths lesson, through discussion, activities and a skill based curriculum.</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We give them factual information that will be not interfere with your home values and faith.</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We allow them to build their social skills and collaboration using our Kagan structures.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p:txBody>
      </p:sp>
      <p:sp>
        <p:nvSpPr>
          <p:cNvPr id="100" name="Google Shape;100;p9"/>
          <p:cNvSpPr txBox="1"/>
          <p:nvPr/>
        </p:nvSpPr>
        <p:spPr>
          <a:xfrm>
            <a:off x="311695" y="3235816"/>
            <a:ext cx="8832300" cy="541200"/>
          </a:xfrm>
          <a:prstGeom prst="rect">
            <a:avLst/>
          </a:prstGeom>
          <a:noFill/>
          <a:ln>
            <a:noFill/>
          </a:ln>
        </p:spPr>
        <p:txBody>
          <a:bodyPr anchorCtr="0" anchor="t" bIns="64275" lIns="64275" spcFirstLastPara="1" rIns="64275" wrap="square" tIns="64275">
            <a:spAutoFit/>
          </a:bodyPr>
          <a:lstStyle/>
          <a:p>
            <a:pPr indent="0" lvl="0" marL="0" marR="0" rtl="0" algn="l">
              <a:lnSpc>
                <a:spcPct val="100000"/>
              </a:lnSpc>
              <a:spcBef>
                <a:spcPts val="2672"/>
              </a:spcBef>
              <a:spcAft>
                <a:spcPts val="0"/>
              </a:spcAft>
              <a:buClr>
                <a:srgbClr val="000000"/>
              </a:buClr>
              <a:buSzPts val="2672"/>
              <a:buFont typeface="Arial"/>
              <a:buNone/>
            </a:pPr>
            <a:r>
              <a:t/>
            </a:r>
            <a:endParaRPr b="0" i="0" sz="2672" u="none" cap="none" strike="noStrike">
              <a:solidFill>
                <a:schemeClr val="dk1"/>
              </a:solidFill>
              <a:latin typeface="Gill Sans"/>
              <a:ea typeface="Gill Sans"/>
              <a:cs typeface="Gill Sans"/>
              <a:sym typeface="Gill Sans"/>
            </a:endParaRPr>
          </a:p>
        </p:txBody>
      </p:sp>
      <p:pic>
        <p:nvPicPr>
          <p:cNvPr descr="Image" id="101" name="Google Shape;101;p9"/>
          <p:cNvPicPr preferRelativeResize="0"/>
          <p:nvPr/>
        </p:nvPicPr>
        <p:blipFill rotWithShape="1">
          <a:blip r:embed="rId3">
            <a:alphaModFix/>
          </a:blip>
          <a:srcRect b="0" l="0" r="0" t="0"/>
          <a:stretch/>
        </p:blipFill>
        <p:spPr>
          <a:xfrm>
            <a:off x="6600426" y="2546317"/>
            <a:ext cx="2407074" cy="246537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0"/>
          <p:cNvSpPr txBox="1"/>
          <p:nvPr>
            <p:ph type="title"/>
          </p:nvPr>
        </p:nvSpPr>
        <p:spPr>
          <a:xfrm>
            <a:off x="311700" y="248009"/>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SzPts val="1969"/>
              <a:buNone/>
            </a:pPr>
            <a:r>
              <a:rPr lang="en-GB" sz="3094">
                <a:solidFill>
                  <a:srgbClr val="FFFFFF"/>
                </a:solidFill>
                <a:latin typeface="Helvetica Neue"/>
                <a:ea typeface="Helvetica Neue"/>
                <a:cs typeface="Helvetica Neue"/>
                <a:sym typeface="Helvetica Neue"/>
              </a:rPr>
              <a:t>Parent and Home values</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9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p:txBody>
      </p:sp>
      <p:sp>
        <p:nvSpPr>
          <p:cNvPr id="107" name="Google Shape;107;p10"/>
          <p:cNvSpPr/>
          <p:nvPr/>
        </p:nvSpPr>
        <p:spPr>
          <a:xfrm>
            <a:off x="311695" y="1173762"/>
            <a:ext cx="6075000" cy="49635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Our Curriculum is built on facts and information</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It allows children to intertwine home values and school values</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Enables all children to build upon their social skills through collaborative learning</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2391" u="none" cap="none" strike="noStrike">
                <a:solidFill>
                  <a:schemeClr val="lt1"/>
                </a:solidFill>
                <a:latin typeface="Helvetica Neue Light"/>
                <a:ea typeface="Helvetica Neue Light"/>
                <a:cs typeface="Helvetica Neue Light"/>
                <a:sym typeface="Helvetica Neue Light"/>
              </a:rPr>
              <a:t>Respects everyone's views, children are encouraged to share and listen to different opinions</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p:txBody>
      </p:sp>
      <p:sp>
        <p:nvSpPr>
          <p:cNvPr id="108" name="Google Shape;108;p10"/>
          <p:cNvSpPr txBox="1"/>
          <p:nvPr/>
        </p:nvSpPr>
        <p:spPr>
          <a:xfrm>
            <a:off x="311695" y="3235816"/>
            <a:ext cx="8832300" cy="541200"/>
          </a:xfrm>
          <a:prstGeom prst="rect">
            <a:avLst/>
          </a:prstGeom>
          <a:noFill/>
          <a:ln>
            <a:noFill/>
          </a:ln>
        </p:spPr>
        <p:txBody>
          <a:bodyPr anchorCtr="0" anchor="t" bIns="64275" lIns="64275" spcFirstLastPara="1" rIns="64275" wrap="square" tIns="64275">
            <a:spAutoFit/>
          </a:bodyPr>
          <a:lstStyle/>
          <a:p>
            <a:pPr indent="0" lvl="0" marL="0" marR="0" rtl="0" algn="l">
              <a:lnSpc>
                <a:spcPct val="100000"/>
              </a:lnSpc>
              <a:spcBef>
                <a:spcPts val="2672"/>
              </a:spcBef>
              <a:spcAft>
                <a:spcPts val="0"/>
              </a:spcAft>
              <a:buClr>
                <a:srgbClr val="000000"/>
              </a:buClr>
              <a:buSzPts val="2672"/>
              <a:buFont typeface="Arial"/>
              <a:buNone/>
            </a:pPr>
            <a:r>
              <a:t/>
            </a:r>
            <a:endParaRPr b="0" i="0" sz="2672" u="none" cap="none" strike="noStrike">
              <a:solidFill>
                <a:schemeClr val="dk1"/>
              </a:solidFill>
              <a:latin typeface="Gill Sans"/>
              <a:ea typeface="Gill Sans"/>
              <a:cs typeface="Gill Sans"/>
              <a:sym typeface="Gill Sans"/>
            </a:endParaRPr>
          </a:p>
        </p:txBody>
      </p:sp>
      <p:pic>
        <p:nvPicPr>
          <p:cNvPr id="109" name="Google Shape;109;p10"/>
          <p:cNvPicPr preferRelativeResize="0"/>
          <p:nvPr/>
        </p:nvPicPr>
        <p:blipFill rotWithShape="1">
          <a:blip r:embed="rId3">
            <a:alphaModFix/>
          </a:blip>
          <a:srcRect b="0" l="0" r="0" t="0"/>
          <a:stretch/>
        </p:blipFill>
        <p:spPr>
          <a:xfrm>
            <a:off x="6568059" y="2689269"/>
            <a:ext cx="2455664" cy="16341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1"/>
          <p:cNvSpPr txBox="1"/>
          <p:nvPr>
            <p:ph type="title"/>
          </p:nvPr>
        </p:nvSpPr>
        <p:spPr>
          <a:xfrm>
            <a:off x="311700" y="231556"/>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SzPts val="1969"/>
              <a:buNone/>
            </a:pPr>
            <a:r>
              <a:rPr lang="en-GB" sz="3094">
                <a:solidFill>
                  <a:srgbClr val="FFFFFF"/>
                </a:solidFill>
                <a:latin typeface="Helvetica Neue"/>
                <a:ea typeface="Helvetica Neue"/>
                <a:cs typeface="Helvetica Neue"/>
                <a:sym typeface="Helvetica Neue"/>
              </a:rPr>
              <a:t>Can I withdraw my child?</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9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p:txBody>
      </p:sp>
      <p:sp>
        <p:nvSpPr>
          <p:cNvPr id="115" name="Google Shape;115;p11"/>
          <p:cNvSpPr/>
          <p:nvPr/>
        </p:nvSpPr>
        <p:spPr>
          <a:xfrm>
            <a:off x="311695" y="1134773"/>
            <a:ext cx="6075000" cy="55587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1898" u="none" cap="none" strike="noStrike">
                <a:solidFill>
                  <a:schemeClr val="lt1"/>
                </a:solidFill>
                <a:latin typeface="Helvetica Neue Light"/>
                <a:ea typeface="Helvetica Neue Light"/>
                <a:cs typeface="Helvetica Neue Light"/>
                <a:sym typeface="Helvetica Neue Light"/>
              </a:rPr>
              <a:t>Parents </a:t>
            </a:r>
            <a:r>
              <a:rPr b="1" i="0" lang="en-GB" sz="1898" u="none" cap="none" strike="noStrike">
                <a:solidFill>
                  <a:schemeClr val="lt1"/>
                </a:solidFill>
                <a:latin typeface="Helvetica Neue"/>
                <a:ea typeface="Helvetica Neue"/>
                <a:cs typeface="Helvetica Neue"/>
                <a:sym typeface="Helvetica Neue"/>
              </a:rPr>
              <a:t>can not</a:t>
            </a:r>
            <a:r>
              <a:rPr b="0" i="0" lang="en-GB" sz="1898" u="none" cap="none" strike="noStrike">
                <a:solidFill>
                  <a:schemeClr val="lt1"/>
                </a:solidFill>
                <a:latin typeface="Helvetica Neue Light"/>
                <a:ea typeface="Helvetica Neue Light"/>
                <a:cs typeface="Helvetica Neue Light"/>
                <a:sym typeface="Helvetica Neue Light"/>
              </a:rPr>
              <a:t> withdraw from the </a:t>
            </a:r>
            <a:r>
              <a:rPr b="1" i="0" lang="en-GB" sz="1898" u="none" cap="none" strike="noStrike">
                <a:solidFill>
                  <a:schemeClr val="lt1"/>
                </a:solidFill>
                <a:latin typeface="Helvetica Neue"/>
                <a:ea typeface="Helvetica Neue"/>
                <a:cs typeface="Helvetica Neue"/>
                <a:sym typeface="Helvetica Neue"/>
              </a:rPr>
              <a:t>relationships or health education (RHE)</a:t>
            </a:r>
            <a:endParaRPr b="1" i="0" sz="1898" u="none" cap="none" strike="noStrike">
              <a:solidFill>
                <a:schemeClr val="lt1"/>
              </a:solidFill>
              <a:latin typeface="Helvetica Neue"/>
              <a:ea typeface="Helvetica Neue"/>
              <a:cs typeface="Helvetica Neue"/>
              <a:sym typeface="Helvetica Neue"/>
            </a:endParaRPr>
          </a:p>
          <a:p>
            <a:pPr indent="0" lvl="0" marL="0" marR="0" rtl="0" algn="l">
              <a:lnSpc>
                <a:spcPct val="100000"/>
              </a:lnSpc>
              <a:spcBef>
                <a:spcPts val="0"/>
              </a:spcBef>
              <a:spcAft>
                <a:spcPts val="0"/>
              </a:spcAft>
              <a:buClr>
                <a:srgbClr val="000000"/>
              </a:buClr>
              <a:buSzPts val="984"/>
              <a:buFont typeface="Arial"/>
              <a:buNone/>
            </a:pPr>
            <a:r>
              <a:t/>
            </a:r>
            <a:endParaRPr b="0" i="0" sz="2391"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1898" u="none" cap="none" strike="noStrike">
                <a:solidFill>
                  <a:schemeClr val="lt1"/>
                </a:solidFill>
                <a:latin typeface="Helvetica Neue Light"/>
                <a:ea typeface="Helvetica Neue Light"/>
                <a:cs typeface="Helvetica Neue Light"/>
                <a:sym typeface="Helvetica Neue Light"/>
              </a:rPr>
              <a:t>Parents </a:t>
            </a:r>
            <a:r>
              <a:rPr b="1" i="0" lang="en-GB" sz="1898" u="none" cap="none" strike="noStrike">
                <a:solidFill>
                  <a:schemeClr val="lt1"/>
                </a:solidFill>
                <a:latin typeface="Helvetica Neue"/>
                <a:ea typeface="Helvetica Neue"/>
                <a:cs typeface="Helvetica Neue"/>
                <a:sym typeface="Helvetica Neue"/>
              </a:rPr>
              <a:t>can not</a:t>
            </a:r>
            <a:r>
              <a:rPr b="0" i="0" lang="en-GB" sz="1898" u="none" cap="none" strike="noStrike">
                <a:solidFill>
                  <a:schemeClr val="lt1"/>
                </a:solidFill>
                <a:latin typeface="Helvetica Neue Light"/>
                <a:ea typeface="Helvetica Neue Light"/>
                <a:cs typeface="Helvetica Neue Light"/>
                <a:sym typeface="Helvetica Neue Light"/>
              </a:rPr>
              <a:t> withdraw from the </a:t>
            </a:r>
            <a:r>
              <a:rPr b="1" i="0" lang="en-GB" sz="1898" u="none" cap="none" strike="noStrike">
                <a:solidFill>
                  <a:schemeClr val="lt1"/>
                </a:solidFill>
                <a:latin typeface="Helvetica Neue"/>
                <a:ea typeface="Helvetica Neue"/>
                <a:cs typeface="Helvetica Neue"/>
                <a:sym typeface="Helvetica Neue"/>
              </a:rPr>
              <a:t>science curriculum </a:t>
            </a:r>
            <a:endParaRPr b="1" i="0" sz="1898" u="none" cap="none" strike="noStrike">
              <a:solidFill>
                <a:schemeClr val="lt1"/>
              </a:solidFill>
              <a:latin typeface="Helvetica Neue"/>
              <a:ea typeface="Helvetica Neue"/>
              <a:cs typeface="Helvetica Neue"/>
              <a:sym typeface="Helvetica Neue"/>
            </a:endParaRPr>
          </a:p>
          <a:p>
            <a:pPr indent="0" lvl="0" marL="0" marR="0" rtl="0" algn="l">
              <a:lnSpc>
                <a:spcPct val="100000"/>
              </a:lnSpc>
              <a:spcBef>
                <a:spcPts val="0"/>
              </a:spcBef>
              <a:spcAft>
                <a:spcPts val="0"/>
              </a:spcAft>
              <a:buClr>
                <a:srgbClr val="000000"/>
              </a:buClr>
              <a:buSzPts val="984"/>
              <a:buFont typeface="Arial"/>
              <a:buNone/>
            </a:pPr>
            <a:r>
              <a:rPr b="0" i="0" lang="en-GB" sz="1898" u="none" cap="none" strike="noStrike">
                <a:solidFill>
                  <a:schemeClr val="lt1"/>
                </a:solidFill>
                <a:latin typeface="Helvetica Neue Light"/>
                <a:ea typeface="Helvetica Neue Light"/>
                <a:cs typeface="Helvetica Neue Light"/>
                <a:sym typeface="Helvetica Neue Light"/>
              </a:rPr>
              <a:t>(includes content on human development, which there is no right to withdraw from)</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1898" u="none" cap="none" strike="noStrike">
                <a:solidFill>
                  <a:schemeClr val="lt1"/>
                </a:solidFill>
                <a:latin typeface="Helvetica Neue Light"/>
                <a:ea typeface="Helvetica Neue Light"/>
                <a:cs typeface="Helvetica Neue Light"/>
                <a:sym typeface="Helvetica Neue Light"/>
              </a:rPr>
              <a:t>Parents </a:t>
            </a:r>
            <a:r>
              <a:rPr b="1" i="0" lang="en-GB" sz="1898" u="none" cap="none" strike="noStrike">
                <a:solidFill>
                  <a:schemeClr val="lt1"/>
                </a:solidFill>
                <a:latin typeface="Helvetica Neue"/>
                <a:ea typeface="Helvetica Neue"/>
                <a:cs typeface="Helvetica Neue"/>
                <a:sym typeface="Helvetica Neue"/>
              </a:rPr>
              <a:t>can </a:t>
            </a:r>
            <a:r>
              <a:rPr b="0" i="0" lang="en-GB" sz="1898" u="none" cap="none" strike="noStrike">
                <a:solidFill>
                  <a:schemeClr val="lt1"/>
                </a:solidFill>
                <a:latin typeface="Helvetica Neue Light"/>
                <a:ea typeface="Helvetica Neue Light"/>
                <a:cs typeface="Helvetica Neue Light"/>
                <a:sym typeface="Helvetica Neue Light"/>
              </a:rPr>
              <a:t>only withdraw their children from parts or all of the </a:t>
            </a:r>
            <a:r>
              <a:rPr b="1" i="0" lang="en-GB" sz="1898" u="none" cap="none" strike="noStrike">
                <a:solidFill>
                  <a:schemeClr val="lt1"/>
                </a:solidFill>
                <a:latin typeface="Helvetica Neue"/>
                <a:ea typeface="Helvetica Neue"/>
                <a:cs typeface="Helvetica Neue"/>
                <a:sym typeface="Helvetica Neue"/>
              </a:rPr>
              <a:t>Sex Education </a:t>
            </a:r>
            <a:r>
              <a:rPr b="0" i="0" lang="en-GB" sz="1898" u="none" cap="none" strike="noStrike">
                <a:solidFill>
                  <a:schemeClr val="lt1"/>
                </a:solidFill>
                <a:latin typeface="Helvetica Neue Light"/>
                <a:ea typeface="Helvetica Neue Light"/>
                <a:cs typeface="Helvetica Neue Light"/>
                <a:sym typeface="Helvetica Neue Light"/>
              </a:rPr>
              <a:t>in Year 6 in writing</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1898" u="none" cap="none" strike="noStrike">
                <a:solidFill>
                  <a:schemeClr val="lt1"/>
                </a:solidFill>
                <a:latin typeface="Helvetica Neue Light"/>
                <a:ea typeface="Helvetica Neue Light"/>
                <a:cs typeface="Helvetica Neue Light"/>
                <a:sym typeface="Helvetica Neue Light"/>
              </a:rPr>
              <a:t>A meeting will be arranged with a senior leader to discuss any worries/concerns</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rPr b="0" i="0" lang="en-GB" sz="1898" u="none" cap="none" strike="noStrike">
                <a:solidFill>
                  <a:schemeClr val="lt1"/>
                </a:solidFill>
                <a:latin typeface="Helvetica Neue Light"/>
                <a:ea typeface="Helvetica Neue Light"/>
                <a:cs typeface="Helvetica Neue Light"/>
                <a:sym typeface="Helvetica Neue Light"/>
              </a:rPr>
              <a:t>Children will be given alternative work to complete.</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1898" u="none" cap="none" strike="noStrike">
              <a:solidFill>
                <a:schemeClr val="lt1"/>
              </a:solidFill>
              <a:latin typeface="Helvetica Neue Light"/>
              <a:ea typeface="Helvetica Neue Light"/>
              <a:cs typeface="Helvetica Neue Light"/>
              <a:sym typeface="Helvetica Neue Light"/>
            </a:endParaRPr>
          </a:p>
        </p:txBody>
      </p:sp>
      <p:sp>
        <p:nvSpPr>
          <p:cNvPr id="116" name="Google Shape;116;p11"/>
          <p:cNvSpPr txBox="1"/>
          <p:nvPr/>
        </p:nvSpPr>
        <p:spPr>
          <a:xfrm>
            <a:off x="311695" y="3235816"/>
            <a:ext cx="8832300" cy="541200"/>
          </a:xfrm>
          <a:prstGeom prst="rect">
            <a:avLst/>
          </a:prstGeom>
          <a:noFill/>
          <a:ln>
            <a:noFill/>
          </a:ln>
        </p:spPr>
        <p:txBody>
          <a:bodyPr anchorCtr="0" anchor="t" bIns="64275" lIns="64275" spcFirstLastPara="1" rIns="64275" wrap="square" tIns="64275">
            <a:spAutoFit/>
          </a:bodyPr>
          <a:lstStyle/>
          <a:p>
            <a:pPr indent="0" lvl="0" marL="0" marR="0" rtl="0" algn="l">
              <a:lnSpc>
                <a:spcPct val="100000"/>
              </a:lnSpc>
              <a:spcBef>
                <a:spcPts val="2672"/>
              </a:spcBef>
              <a:spcAft>
                <a:spcPts val="0"/>
              </a:spcAft>
              <a:buClr>
                <a:srgbClr val="000000"/>
              </a:buClr>
              <a:buSzPts val="2672"/>
              <a:buFont typeface="Arial"/>
              <a:buNone/>
            </a:pPr>
            <a:r>
              <a:t/>
            </a:r>
            <a:endParaRPr b="0" i="0" sz="2672" u="none" cap="none" strike="noStrike">
              <a:solidFill>
                <a:schemeClr val="dk1"/>
              </a:solidFill>
              <a:latin typeface="Gill Sans"/>
              <a:ea typeface="Gill Sans"/>
              <a:cs typeface="Gill Sans"/>
              <a:sym typeface="Gill Sans"/>
            </a:endParaRPr>
          </a:p>
        </p:txBody>
      </p:sp>
      <p:pic>
        <p:nvPicPr>
          <p:cNvPr id="117" name="Google Shape;117;p11"/>
          <p:cNvPicPr preferRelativeResize="0"/>
          <p:nvPr/>
        </p:nvPicPr>
        <p:blipFill rotWithShape="1">
          <a:blip r:embed="rId3">
            <a:alphaModFix/>
          </a:blip>
          <a:srcRect b="0" l="0" r="0" t="0"/>
          <a:stretch/>
        </p:blipFill>
        <p:spPr>
          <a:xfrm>
            <a:off x="6630381" y="2243109"/>
            <a:ext cx="1998756" cy="226399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grpSp>
        <p:nvGrpSpPr>
          <p:cNvPr id="122" name="Google Shape;122;p12"/>
          <p:cNvGrpSpPr/>
          <p:nvPr/>
        </p:nvGrpSpPr>
        <p:grpSpPr>
          <a:xfrm>
            <a:off x="92725" y="133511"/>
            <a:ext cx="8958233" cy="6379337"/>
            <a:chOff x="0" y="171988"/>
            <a:chExt cx="12741051" cy="9073158"/>
          </a:xfrm>
        </p:grpSpPr>
        <p:pic>
          <p:nvPicPr>
            <p:cNvPr id="123" name="Google Shape;123;p12" title="Screenshot 2026-09-01 at 15.27.12.png"/>
            <p:cNvPicPr preferRelativeResize="0"/>
            <p:nvPr/>
          </p:nvPicPr>
          <p:blipFill rotWithShape="1">
            <a:blip r:embed="rId3">
              <a:alphaModFix/>
            </a:blip>
            <a:srcRect b="0" l="0" r="0" t="0"/>
            <a:stretch/>
          </p:blipFill>
          <p:spPr>
            <a:xfrm>
              <a:off x="6370525" y="171988"/>
              <a:ext cx="6370526" cy="9073158"/>
            </a:xfrm>
            <a:prstGeom prst="rect">
              <a:avLst/>
            </a:prstGeom>
            <a:noFill/>
            <a:ln>
              <a:noFill/>
            </a:ln>
          </p:spPr>
        </p:pic>
        <p:pic>
          <p:nvPicPr>
            <p:cNvPr id="124" name="Google Shape;124;p12" title="Screenshot 2026-09-01 at 15.27.32.png"/>
            <p:cNvPicPr preferRelativeResize="0"/>
            <p:nvPr/>
          </p:nvPicPr>
          <p:blipFill rotWithShape="1">
            <a:blip r:embed="rId4">
              <a:alphaModFix/>
            </a:blip>
            <a:srcRect b="0" l="0" r="0" t="0"/>
            <a:stretch/>
          </p:blipFill>
          <p:spPr>
            <a:xfrm>
              <a:off x="0" y="190075"/>
              <a:ext cx="6370526" cy="9036981"/>
            </a:xfrm>
            <a:prstGeom prst="rect">
              <a:avLst/>
            </a:prstGeom>
            <a:noFill/>
            <a:ln>
              <a:noFill/>
            </a:ln>
          </p:spPr>
        </p:pic>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3"/>
          <p:cNvSpPr txBox="1"/>
          <p:nvPr>
            <p:ph type="title"/>
          </p:nvPr>
        </p:nvSpPr>
        <p:spPr>
          <a:xfrm>
            <a:off x="311700" y="281390"/>
            <a:ext cx="8520600" cy="763500"/>
          </a:xfrm>
          <a:prstGeom prst="rect">
            <a:avLst/>
          </a:prstGeom>
          <a:solidFill>
            <a:srgbClr val="476875"/>
          </a:solidFill>
          <a:ln>
            <a:noFill/>
          </a:ln>
        </p:spPr>
        <p:txBody>
          <a:bodyPr anchorCtr="0" anchor="t" bIns="64275" lIns="64275" spcFirstLastPara="1" rIns="64275" wrap="square" tIns="64275">
            <a:noAutofit/>
          </a:bodyPr>
          <a:lstStyle/>
          <a:p>
            <a:pPr indent="0" lvl="0" marL="0" rtl="0" algn="ctr">
              <a:lnSpc>
                <a:spcPct val="100000"/>
              </a:lnSpc>
              <a:spcBef>
                <a:spcPts val="0"/>
              </a:spcBef>
              <a:spcAft>
                <a:spcPts val="0"/>
              </a:spcAft>
              <a:buSzPts val="1969"/>
              <a:buNone/>
            </a:pPr>
            <a:r>
              <a:rPr lang="en-GB" sz="3586">
                <a:solidFill>
                  <a:srgbClr val="FFFFFF"/>
                </a:solidFill>
                <a:latin typeface="Helvetica Neue"/>
                <a:ea typeface="Helvetica Neue"/>
                <a:cs typeface="Helvetica Neue"/>
                <a:sym typeface="Helvetica Neue"/>
              </a:rPr>
              <a:t>Progression Map</a:t>
            </a:r>
            <a:endParaRPr sz="3586">
              <a:solidFill>
                <a:srgbClr val="FFFFFF"/>
              </a:solidFill>
              <a:latin typeface="Helvetica Neue"/>
              <a:ea typeface="Helvetica Neue"/>
              <a:cs typeface="Helvetica Neue"/>
              <a:sym typeface="Helvetica Neue"/>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90000"/>
              </a:lnSpc>
              <a:spcBef>
                <a:spcPts val="0"/>
              </a:spcBef>
              <a:spcAft>
                <a:spcPts val="0"/>
              </a:spcAft>
              <a:buSzPts val="1969"/>
              <a:buNone/>
            </a:pPr>
            <a:r>
              <a:t/>
            </a:r>
            <a:endParaRPr sz="5063">
              <a:solidFill>
                <a:srgbClr val="535353"/>
              </a:solidFill>
            </a:endParaRPr>
          </a:p>
          <a:p>
            <a:pPr indent="0" lvl="0" marL="0" rtl="0" algn="l">
              <a:lnSpc>
                <a:spcPct val="100000"/>
              </a:lnSpc>
              <a:spcBef>
                <a:spcPts val="0"/>
              </a:spcBef>
              <a:spcAft>
                <a:spcPts val="0"/>
              </a:spcAft>
              <a:buSzPts val="1969"/>
              <a:buNone/>
            </a:pPr>
            <a:r>
              <a:t/>
            </a:r>
            <a:endParaRPr sz="5063">
              <a:solidFill>
                <a:srgbClr val="535353"/>
              </a:solidFill>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a:p>
            <a:pPr indent="0" lvl="0" marL="0" rtl="0" algn="l">
              <a:lnSpc>
                <a:spcPct val="100000"/>
              </a:lnSpc>
              <a:spcBef>
                <a:spcPts val="2672"/>
              </a:spcBef>
              <a:spcAft>
                <a:spcPts val="0"/>
              </a:spcAft>
              <a:buSzPts val="1969"/>
              <a:buNone/>
            </a:pPr>
            <a:r>
              <a:t/>
            </a:r>
            <a:endParaRPr sz="1477">
              <a:solidFill>
                <a:srgbClr val="FFFFFF"/>
              </a:solidFill>
              <a:latin typeface="Helvetica Neue"/>
              <a:ea typeface="Helvetica Neue"/>
              <a:cs typeface="Helvetica Neue"/>
              <a:sym typeface="Helvetica Neue"/>
            </a:endParaRPr>
          </a:p>
        </p:txBody>
      </p:sp>
      <p:sp>
        <p:nvSpPr>
          <p:cNvPr id="130" name="Google Shape;130;p13"/>
          <p:cNvSpPr/>
          <p:nvPr/>
        </p:nvSpPr>
        <p:spPr>
          <a:xfrm>
            <a:off x="5915303" y="1642535"/>
            <a:ext cx="3042000" cy="18690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1969"/>
              <a:buFont typeface="Arial"/>
              <a:buNone/>
            </a:pPr>
            <a:r>
              <a:rPr b="0" i="0" lang="en-GB" sz="1969" u="none" cap="none" strike="noStrike">
                <a:solidFill>
                  <a:schemeClr val="lt1"/>
                </a:solidFill>
                <a:latin typeface="Helvetica Neue Light"/>
                <a:ea typeface="Helvetica Neue Light"/>
                <a:cs typeface="Helvetica Neue Light"/>
                <a:sym typeface="Helvetica Neue Light"/>
              </a:rPr>
              <a:t>This map shows what each year group are going to be doing under each topic. </a:t>
            </a:r>
            <a:endParaRPr b="0" i="0" sz="1266"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Helvetica Neue Light"/>
              <a:ea typeface="Helvetica Neue Light"/>
              <a:cs typeface="Helvetica Neue Light"/>
              <a:sym typeface="Helvetica Neue Light"/>
            </a:endParaRPr>
          </a:p>
        </p:txBody>
      </p:sp>
      <p:sp>
        <p:nvSpPr>
          <p:cNvPr id="131" name="Google Shape;131;p13"/>
          <p:cNvSpPr txBox="1"/>
          <p:nvPr/>
        </p:nvSpPr>
        <p:spPr>
          <a:xfrm>
            <a:off x="0" y="0"/>
            <a:ext cx="2109300" cy="281400"/>
          </a:xfrm>
          <a:prstGeom prst="rect">
            <a:avLst/>
          </a:prstGeom>
          <a:noFill/>
          <a:ln>
            <a:noFill/>
          </a:ln>
        </p:spPr>
        <p:txBody>
          <a:bodyPr anchorCtr="0" anchor="t" bIns="64275" lIns="64275" spcFirstLastPara="1" rIns="64275" wrap="square" tIns="64275">
            <a:spAutoFit/>
          </a:bodyPr>
          <a:lstStyle/>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sp>
        <p:nvSpPr>
          <p:cNvPr id="132" name="Google Shape;132;p13"/>
          <p:cNvSpPr/>
          <p:nvPr/>
        </p:nvSpPr>
        <p:spPr>
          <a:xfrm>
            <a:off x="5915303" y="4308855"/>
            <a:ext cx="3042000" cy="23682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1617"/>
              <a:buFont typeface="Arial"/>
              <a:buNone/>
            </a:pPr>
            <a:r>
              <a:rPr b="0" i="0" lang="en-GB" sz="1617" u="none" cap="none" strike="noStrike">
                <a:solidFill>
                  <a:schemeClr val="lt1"/>
                </a:solidFill>
                <a:latin typeface="Helvetica Neue Light"/>
                <a:ea typeface="Helvetica Neue Light"/>
                <a:cs typeface="Helvetica Neue Light"/>
                <a:sym typeface="Helvetica Neue Light"/>
              </a:rPr>
              <a:t>This map is for each term and topic for each year group. It has what vocabulary the children will be learning as well as what protected characteristics they will be covering. </a:t>
            </a:r>
            <a:endParaRPr b="0" i="0" sz="1266"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Helvetica Neue Light"/>
              <a:ea typeface="Helvetica Neue Light"/>
              <a:cs typeface="Helvetica Neue Light"/>
              <a:sym typeface="Helvetica Neue Light"/>
            </a:endParaRPr>
          </a:p>
        </p:txBody>
      </p:sp>
      <p:sp>
        <p:nvSpPr>
          <p:cNvPr id="133" name="Google Shape;133;p13"/>
          <p:cNvSpPr/>
          <p:nvPr/>
        </p:nvSpPr>
        <p:spPr>
          <a:xfrm>
            <a:off x="5302582" y="5208311"/>
            <a:ext cx="589200" cy="447900"/>
          </a:xfrm>
          <a:prstGeom prst="leftArrow">
            <a:avLst>
              <a:gd fmla="val 50000" name="adj1"/>
              <a:gd fmla="val 50000" name="adj2"/>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sp>
        <p:nvSpPr>
          <p:cNvPr id="134" name="Google Shape;134;p13"/>
          <p:cNvSpPr/>
          <p:nvPr/>
        </p:nvSpPr>
        <p:spPr>
          <a:xfrm>
            <a:off x="4757502" y="2204631"/>
            <a:ext cx="1134300" cy="447900"/>
          </a:xfrm>
          <a:prstGeom prst="leftArrow">
            <a:avLst>
              <a:gd fmla="val 50000" name="adj1"/>
              <a:gd fmla="val 50000" name="adj2"/>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pic>
        <p:nvPicPr>
          <p:cNvPr id="135" name="Google Shape;135;p13"/>
          <p:cNvPicPr preferRelativeResize="0"/>
          <p:nvPr/>
        </p:nvPicPr>
        <p:blipFill rotWithShape="1">
          <a:blip r:embed="rId3">
            <a:alphaModFix/>
          </a:blip>
          <a:srcRect b="0" l="0" r="0" t="0"/>
          <a:stretch/>
        </p:blipFill>
        <p:spPr>
          <a:xfrm>
            <a:off x="453902" y="1464116"/>
            <a:ext cx="4357443" cy="2558409"/>
          </a:xfrm>
          <a:prstGeom prst="rect">
            <a:avLst/>
          </a:prstGeom>
          <a:noFill/>
          <a:ln>
            <a:noFill/>
          </a:ln>
        </p:spPr>
      </p:pic>
      <p:pic>
        <p:nvPicPr>
          <p:cNvPr id="136" name="Google Shape;136;p13"/>
          <p:cNvPicPr preferRelativeResize="0"/>
          <p:nvPr/>
        </p:nvPicPr>
        <p:blipFill rotWithShape="1">
          <a:blip r:embed="rId4">
            <a:alphaModFix/>
          </a:blip>
          <a:srcRect b="0" l="0" r="0" t="0"/>
          <a:stretch/>
        </p:blipFill>
        <p:spPr>
          <a:xfrm>
            <a:off x="0" y="4196092"/>
            <a:ext cx="5422183" cy="222913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4"/>
          <p:cNvSpPr txBox="1"/>
          <p:nvPr>
            <p:ph type="title"/>
          </p:nvPr>
        </p:nvSpPr>
        <p:spPr>
          <a:xfrm>
            <a:off x="419695" y="63993"/>
            <a:ext cx="8267400" cy="811800"/>
          </a:xfrm>
          <a:prstGeom prst="rect">
            <a:avLst/>
          </a:prstGeom>
          <a:noFill/>
          <a:ln>
            <a:noFill/>
          </a:ln>
        </p:spPr>
        <p:txBody>
          <a:bodyPr anchorCtr="0" anchor="ctr" bIns="35725" lIns="35725" spcFirstLastPara="1" rIns="35725" wrap="square" tIns="35725">
            <a:normAutofit/>
          </a:bodyPr>
          <a:lstStyle/>
          <a:p>
            <a:pPr indent="0" lvl="0" marL="0" rtl="0" algn="ctr">
              <a:lnSpc>
                <a:spcPct val="100000"/>
              </a:lnSpc>
              <a:spcBef>
                <a:spcPts val="0"/>
              </a:spcBef>
              <a:spcAft>
                <a:spcPts val="0"/>
              </a:spcAft>
              <a:buClr>
                <a:srgbClr val="535353"/>
              </a:buClr>
              <a:buSzPts val="3375"/>
              <a:buFont typeface="Century Gothic"/>
              <a:buNone/>
            </a:pPr>
            <a:r>
              <a:t/>
            </a:r>
            <a:endParaRPr b="1" sz="3375">
              <a:latin typeface="Century Gothic"/>
              <a:ea typeface="Century Gothic"/>
              <a:cs typeface="Century Gothic"/>
              <a:sym typeface="Century Gothic"/>
            </a:endParaRPr>
          </a:p>
        </p:txBody>
      </p:sp>
      <p:sp>
        <p:nvSpPr>
          <p:cNvPr id="142" name="Google Shape;142;p14"/>
          <p:cNvSpPr txBox="1"/>
          <p:nvPr>
            <p:ph type="title"/>
          </p:nvPr>
        </p:nvSpPr>
        <p:spPr>
          <a:xfrm>
            <a:off x="255445" y="122027"/>
            <a:ext cx="8520600" cy="618000"/>
          </a:xfrm>
          <a:prstGeom prst="rect">
            <a:avLst/>
          </a:prstGeom>
          <a:solidFill>
            <a:srgbClr val="476875"/>
          </a:solidFill>
          <a:ln>
            <a:noFill/>
          </a:ln>
        </p:spPr>
        <p:txBody>
          <a:bodyPr anchorCtr="0" anchor="t" bIns="35725" lIns="35725" spcFirstLastPara="1" rIns="35725" wrap="square" tIns="35725">
            <a:normAutofit fontScale="90000"/>
          </a:bodyPr>
          <a:lstStyle/>
          <a:p>
            <a:pPr indent="0" lvl="0" marL="0" rtl="0" algn="ctr">
              <a:lnSpc>
                <a:spcPct val="100000"/>
              </a:lnSpc>
              <a:spcBef>
                <a:spcPts val="0"/>
              </a:spcBef>
              <a:spcAft>
                <a:spcPts val="0"/>
              </a:spcAft>
              <a:buSzPct val="29607"/>
              <a:buNone/>
            </a:pPr>
            <a:r>
              <a:rPr lang="en-GB" sz="4750">
                <a:solidFill>
                  <a:schemeClr val="lt1"/>
                </a:solidFill>
                <a:latin typeface="Helvetica Neue"/>
                <a:ea typeface="Helvetica Neue"/>
                <a:cs typeface="Helvetica Neue"/>
                <a:sym typeface="Helvetica Neue"/>
              </a:rPr>
              <a:t>Protected Characteristics</a:t>
            </a:r>
            <a:endParaRPr sz="1477">
              <a:solidFill>
                <a:srgbClr val="FFFFFF"/>
              </a:solidFill>
              <a:latin typeface="Helvetica Neue"/>
              <a:ea typeface="Helvetica Neue"/>
              <a:cs typeface="Helvetica Neue"/>
              <a:sym typeface="Helvetica Neue"/>
            </a:endParaRPr>
          </a:p>
        </p:txBody>
      </p:sp>
      <p:sp>
        <p:nvSpPr>
          <p:cNvPr id="143" name="Google Shape;143;p14"/>
          <p:cNvSpPr/>
          <p:nvPr/>
        </p:nvSpPr>
        <p:spPr>
          <a:xfrm>
            <a:off x="255445" y="2417801"/>
            <a:ext cx="3424500" cy="18690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l">
              <a:lnSpc>
                <a:spcPct val="100000"/>
              </a:lnSpc>
              <a:spcBef>
                <a:spcPts val="0"/>
              </a:spcBef>
              <a:spcAft>
                <a:spcPts val="0"/>
              </a:spcAft>
              <a:buClr>
                <a:srgbClr val="000000"/>
              </a:buClr>
              <a:buSzPts val="1969"/>
              <a:buFont typeface="Arial"/>
              <a:buNone/>
            </a:pPr>
            <a:r>
              <a:rPr b="0" i="0" lang="en-GB" sz="1969" u="none" cap="none" strike="noStrike">
                <a:solidFill>
                  <a:schemeClr val="lt1"/>
                </a:solidFill>
                <a:latin typeface="Helvetica Neue Light"/>
                <a:ea typeface="Helvetica Neue Light"/>
                <a:cs typeface="Helvetica Neue Light"/>
                <a:sym typeface="Helvetica Neue Light"/>
              </a:rPr>
              <a:t>Protected Characteristics have been woven into the RHE Progression map and is taught through other Curriculum areas as well</a:t>
            </a:r>
            <a:endParaRPr b="0" i="0" sz="1266" u="none" cap="none" strike="noStrike">
              <a:solidFill>
                <a:schemeClr val="lt1"/>
              </a:solidFill>
              <a:latin typeface="Helvetica Neue Light"/>
              <a:ea typeface="Helvetica Neue Light"/>
              <a:cs typeface="Helvetica Neue Light"/>
              <a:sym typeface="Helvetica Neue Light"/>
            </a:endParaRPr>
          </a:p>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Helvetica Neue Light"/>
              <a:ea typeface="Helvetica Neue Light"/>
              <a:cs typeface="Helvetica Neue Light"/>
              <a:sym typeface="Helvetica Neue Light"/>
            </a:endParaRPr>
          </a:p>
        </p:txBody>
      </p:sp>
      <p:pic>
        <p:nvPicPr>
          <p:cNvPr id="144" name="Google Shape;144;p14"/>
          <p:cNvPicPr preferRelativeResize="0"/>
          <p:nvPr/>
        </p:nvPicPr>
        <p:blipFill rotWithShape="1">
          <a:blip r:embed="rId3">
            <a:alphaModFix/>
          </a:blip>
          <a:srcRect b="0" l="0" r="0" t="0"/>
          <a:stretch/>
        </p:blipFill>
        <p:spPr>
          <a:xfrm>
            <a:off x="3354996" y="1135793"/>
            <a:ext cx="5681848" cy="559861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5"/>
          <p:cNvSpPr txBox="1"/>
          <p:nvPr>
            <p:ph type="title"/>
          </p:nvPr>
        </p:nvSpPr>
        <p:spPr>
          <a:xfrm>
            <a:off x="419695" y="63993"/>
            <a:ext cx="8267400" cy="811800"/>
          </a:xfrm>
          <a:prstGeom prst="rect">
            <a:avLst/>
          </a:prstGeom>
          <a:noFill/>
          <a:ln>
            <a:noFill/>
          </a:ln>
        </p:spPr>
        <p:txBody>
          <a:bodyPr anchorCtr="0" anchor="ctr" bIns="35725" lIns="35725" spcFirstLastPara="1" rIns="35725" wrap="square" tIns="35725">
            <a:normAutofit/>
          </a:bodyPr>
          <a:lstStyle/>
          <a:p>
            <a:pPr indent="0" lvl="0" marL="0" rtl="0" algn="ctr">
              <a:lnSpc>
                <a:spcPct val="100000"/>
              </a:lnSpc>
              <a:spcBef>
                <a:spcPts val="0"/>
              </a:spcBef>
              <a:spcAft>
                <a:spcPts val="0"/>
              </a:spcAft>
              <a:buClr>
                <a:srgbClr val="535353"/>
              </a:buClr>
              <a:buSzPts val="3375"/>
              <a:buFont typeface="Century Gothic"/>
              <a:buNone/>
            </a:pPr>
            <a:r>
              <a:t/>
            </a:r>
            <a:endParaRPr b="1" sz="3375">
              <a:latin typeface="Century Gothic"/>
              <a:ea typeface="Century Gothic"/>
              <a:cs typeface="Century Gothic"/>
              <a:sym typeface="Century Gothic"/>
            </a:endParaRPr>
          </a:p>
        </p:txBody>
      </p:sp>
      <p:sp>
        <p:nvSpPr>
          <p:cNvPr id="150" name="Google Shape;150;p15"/>
          <p:cNvSpPr txBox="1"/>
          <p:nvPr>
            <p:ph type="title"/>
          </p:nvPr>
        </p:nvSpPr>
        <p:spPr>
          <a:xfrm>
            <a:off x="255445" y="122027"/>
            <a:ext cx="8520600" cy="906600"/>
          </a:xfrm>
          <a:prstGeom prst="rect">
            <a:avLst/>
          </a:prstGeom>
          <a:solidFill>
            <a:srgbClr val="476875"/>
          </a:solidFill>
          <a:ln>
            <a:noFill/>
          </a:ln>
        </p:spPr>
        <p:txBody>
          <a:bodyPr anchorCtr="0" anchor="ctr" bIns="35725" lIns="35725" spcFirstLastPara="1" rIns="35725" wrap="square" tIns="35725">
            <a:normAutofit fontScale="90000"/>
          </a:bodyPr>
          <a:lstStyle/>
          <a:p>
            <a:pPr indent="0" lvl="0" marL="0" rtl="0" algn="ctr">
              <a:lnSpc>
                <a:spcPct val="100000"/>
              </a:lnSpc>
              <a:spcBef>
                <a:spcPts val="0"/>
              </a:spcBef>
              <a:spcAft>
                <a:spcPts val="0"/>
              </a:spcAft>
              <a:buSzPct val="45454"/>
              <a:buNone/>
            </a:pPr>
            <a:r>
              <a:rPr lang="en-GB" sz="3094">
                <a:solidFill>
                  <a:srgbClr val="FFFFFF"/>
                </a:solidFill>
                <a:latin typeface="Helvetica Neue"/>
                <a:ea typeface="Helvetica Neue"/>
                <a:cs typeface="Helvetica Neue"/>
                <a:sym typeface="Helvetica Neue"/>
              </a:rPr>
              <a:t>Ground Rules</a:t>
            </a:r>
            <a:endParaRPr sz="3586">
              <a:solidFill>
                <a:srgbClr val="FFFFFF"/>
              </a:solidFill>
              <a:latin typeface="Helvetica Neue"/>
              <a:ea typeface="Helvetica Neue"/>
              <a:cs typeface="Helvetica Neue"/>
              <a:sym typeface="Helvetica Neue"/>
            </a:endParaRPr>
          </a:p>
          <a:p>
            <a:pPr indent="0" lvl="0" marL="0" rtl="0" algn="ctr">
              <a:lnSpc>
                <a:spcPct val="100000"/>
              </a:lnSpc>
              <a:spcBef>
                <a:spcPts val="0"/>
              </a:spcBef>
              <a:spcAft>
                <a:spcPts val="0"/>
              </a:spcAft>
              <a:buSzPct val="27777"/>
              <a:buNone/>
            </a:pPr>
            <a:r>
              <a:t/>
            </a:r>
            <a:endParaRPr sz="5063">
              <a:solidFill>
                <a:srgbClr val="535353"/>
              </a:solidFill>
            </a:endParaRPr>
          </a:p>
          <a:p>
            <a:pPr indent="0" lvl="0" marL="0" rtl="0" algn="ctr">
              <a:lnSpc>
                <a:spcPct val="90000"/>
              </a:lnSpc>
              <a:spcBef>
                <a:spcPts val="0"/>
              </a:spcBef>
              <a:spcAft>
                <a:spcPts val="0"/>
              </a:spcAft>
              <a:buSzPct val="27777"/>
              <a:buNone/>
            </a:pPr>
            <a:r>
              <a:t/>
            </a:r>
            <a:endParaRPr sz="5063">
              <a:solidFill>
                <a:srgbClr val="535353"/>
              </a:solidFill>
            </a:endParaRPr>
          </a:p>
          <a:p>
            <a:pPr indent="0" lvl="0" marL="0" rtl="0" algn="ctr">
              <a:lnSpc>
                <a:spcPct val="100000"/>
              </a:lnSpc>
              <a:spcBef>
                <a:spcPts val="0"/>
              </a:spcBef>
              <a:spcAft>
                <a:spcPts val="0"/>
              </a:spcAft>
              <a:buSzPct val="29607"/>
              <a:buNone/>
            </a:pPr>
            <a:r>
              <a:rPr lang="en-GB" sz="4750">
                <a:solidFill>
                  <a:schemeClr val="lt1"/>
                </a:solidFill>
                <a:latin typeface="Helvetica Neue"/>
                <a:ea typeface="Helvetica Neue"/>
                <a:cs typeface="Helvetica Neue"/>
                <a:sym typeface="Helvetica Neue"/>
              </a:rPr>
              <a:t>Any questions?</a:t>
            </a:r>
            <a:endParaRPr sz="4750">
              <a:solidFill>
                <a:schemeClr val="lt1"/>
              </a:solidFill>
              <a:latin typeface="Helvetica Neue"/>
              <a:ea typeface="Helvetica Neue"/>
              <a:cs typeface="Helvetica Neue"/>
              <a:sym typeface="Helvetica Neue"/>
            </a:endParaRPr>
          </a:p>
          <a:p>
            <a:pPr indent="0" lvl="0" marL="0" rtl="0" algn="ctr">
              <a:lnSpc>
                <a:spcPct val="100000"/>
              </a:lnSpc>
              <a:spcBef>
                <a:spcPts val="2672"/>
              </a:spcBef>
              <a:spcAft>
                <a:spcPts val="0"/>
              </a:spcAft>
              <a:buSzPct val="95238"/>
              <a:buNone/>
            </a:pPr>
            <a:r>
              <a:t/>
            </a:r>
            <a:endParaRPr sz="1477">
              <a:solidFill>
                <a:srgbClr val="FFFFFF"/>
              </a:solidFill>
              <a:latin typeface="Helvetica Neue"/>
              <a:ea typeface="Helvetica Neue"/>
              <a:cs typeface="Helvetica Neue"/>
              <a:sym typeface="Helvetica Neue"/>
            </a:endParaRPr>
          </a:p>
          <a:p>
            <a:pPr indent="0" lvl="0" marL="0" rtl="0" algn="ctr">
              <a:lnSpc>
                <a:spcPct val="100000"/>
              </a:lnSpc>
              <a:spcBef>
                <a:spcPts val="2672"/>
              </a:spcBef>
              <a:spcAft>
                <a:spcPts val="0"/>
              </a:spcAft>
              <a:buSzPct val="95238"/>
              <a:buNone/>
            </a:pPr>
            <a:r>
              <a:t/>
            </a:r>
            <a:endParaRPr sz="1477">
              <a:solidFill>
                <a:srgbClr val="FFFFFF"/>
              </a:solidFill>
              <a:latin typeface="Helvetica Neue"/>
              <a:ea typeface="Helvetica Neue"/>
              <a:cs typeface="Helvetica Neue"/>
              <a:sym typeface="Helvetica Neue"/>
            </a:endParaRPr>
          </a:p>
          <a:p>
            <a:pPr indent="0" lvl="0" marL="0" rtl="0" algn="ctr">
              <a:lnSpc>
                <a:spcPct val="100000"/>
              </a:lnSpc>
              <a:spcBef>
                <a:spcPts val="2672"/>
              </a:spcBef>
              <a:spcAft>
                <a:spcPts val="0"/>
              </a:spcAft>
              <a:buSzPct val="95238"/>
              <a:buNone/>
            </a:pPr>
            <a:r>
              <a:t/>
            </a:r>
            <a:endParaRPr sz="1477">
              <a:solidFill>
                <a:srgbClr val="FFFFFF"/>
              </a:solidFill>
              <a:latin typeface="Helvetica Neue"/>
              <a:ea typeface="Helvetica Neue"/>
              <a:cs typeface="Helvetica Neue"/>
              <a:sym typeface="Helvetica Neue"/>
            </a:endParaRPr>
          </a:p>
          <a:p>
            <a:pPr indent="0" lvl="0" marL="0" rtl="0" algn="ctr">
              <a:lnSpc>
                <a:spcPct val="100000"/>
              </a:lnSpc>
              <a:spcBef>
                <a:spcPts val="2672"/>
              </a:spcBef>
              <a:spcAft>
                <a:spcPts val="0"/>
              </a:spcAft>
              <a:buSzPct val="95238"/>
              <a:buNone/>
            </a:pPr>
            <a:r>
              <a:t/>
            </a:r>
            <a:endParaRPr sz="1477">
              <a:solidFill>
                <a:srgbClr val="FFFFFF"/>
              </a:solidFill>
              <a:latin typeface="Helvetica Neue"/>
              <a:ea typeface="Helvetica Neue"/>
              <a:cs typeface="Helvetica Neue"/>
              <a:sym typeface="Helvetica Neue"/>
            </a:endParaRPr>
          </a:p>
        </p:txBody>
      </p:sp>
      <p:sp>
        <p:nvSpPr>
          <p:cNvPr id="151" name="Google Shape;151;p15"/>
          <p:cNvSpPr/>
          <p:nvPr/>
        </p:nvSpPr>
        <p:spPr>
          <a:xfrm>
            <a:off x="255445" y="1594002"/>
            <a:ext cx="2772000" cy="22161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ctr">
              <a:lnSpc>
                <a:spcPct val="100000"/>
              </a:lnSpc>
              <a:spcBef>
                <a:spcPts val="0"/>
              </a:spcBef>
              <a:spcAft>
                <a:spcPts val="0"/>
              </a:spcAft>
              <a:buClr>
                <a:srgbClr val="000000"/>
              </a:buClr>
              <a:buSzPts val="1969"/>
              <a:buFont typeface="Arial"/>
              <a:buNone/>
            </a:pPr>
            <a:r>
              <a:rPr b="0" i="0" lang="en-GB" sz="2672" u="none" cap="none" strike="noStrike">
                <a:solidFill>
                  <a:schemeClr val="lt1"/>
                </a:solidFill>
                <a:latin typeface="Helvetica Neue"/>
                <a:ea typeface="Helvetica Neue"/>
                <a:cs typeface="Helvetica Neue"/>
                <a:sym typeface="Helvetica Neue"/>
              </a:rPr>
              <a:t>Thank you for writing your questions on the post-its</a:t>
            </a:r>
            <a:endParaRPr b="0" i="0" sz="2672" u="none" cap="none" strike="noStrike">
              <a:solidFill>
                <a:schemeClr val="lt1"/>
              </a:solidFill>
              <a:latin typeface="Helvetica Neue"/>
              <a:ea typeface="Helvetica Neue"/>
              <a:cs typeface="Helvetica Neue"/>
              <a:sym typeface="Helvetica Neue"/>
            </a:endParaRPr>
          </a:p>
          <a:p>
            <a:pPr indent="0" lvl="0" marL="0" marR="0" rtl="0" algn="l">
              <a:lnSpc>
                <a:spcPct val="100000"/>
              </a:lnSpc>
              <a:spcBef>
                <a:spcPts val="0"/>
              </a:spcBef>
              <a:spcAft>
                <a:spcPts val="0"/>
              </a:spcAft>
              <a:buClr>
                <a:srgbClr val="000000"/>
              </a:buClr>
              <a:buSzPts val="1969"/>
              <a:buFont typeface="Arial"/>
              <a:buNone/>
            </a:pPr>
            <a:r>
              <a:t/>
            </a:r>
            <a:endParaRPr b="0" i="0" sz="1969" u="none" cap="none" strike="noStrike">
              <a:solidFill>
                <a:schemeClr val="lt1"/>
              </a:solidFill>
              <a:latin typeface="Gill Sans"/>
              <a:ea typeface="Gill Sans"/>
              <a:cs typeface="Gill Sans"/>
              <a:sym typeface="Gill Sans"/>
            </a:endParaRPr>
          </a:p>
          <a:p>
            <a:pPr indent="0" lvl="0" marL="0" marR="0" rtl="0" algn="l">
              <a:lnSpc>
                <a:spcPct val="100000"/>
              </a:lnSpc>
              <a:spcBef>
                <a:spcPts val="0"/>
              </a:spcBef>
              <a:spcAft>
                <a:spcPts val="0"/>
              </a:spcAft>
              <a:buClr>
                <a:srgbClr val="000000"/>
              </a:buClr>
              <a:buSzPts val="984"/>
              <a:buFont typeface="Arial"/>
              <a:buNone/>
            </a:pPr>
            <a:r>
              <a:t/>
            </a:r>
            <a:endParaRPr b="0" i="0" sz="984" u="none" cap="none" strike="noStrike">
              <a:solidFill>
                <a:srgbClr val="000000"/>
              </a:solidFill>
              <a:latin typeface="Arial"/>
              <a:ea typeface="Arial"/>
              <a:cs typeface="Arial"/>
              <a:sym typeface="Arial"/>
            </a:endParaRPr>
          </a:p>
        </p:txBody>
      </p:sp>
      <p:sp>
        <p:nvSpPr>
          <p:cNvPr id="152" name="Google Shape;152;p15"/>
          <p:cNvSpPr/>
          <p:nvPr/>
        </p:nvSpPr>
        <p:spPr>
          <a:xfrm>
            <a:off x="3186035" y="1594002"/>
            <a:ext cx="2565000" cy="22161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t" bIns="64275" lIns="64275" spcFirstLastPara="1" rIns="64275" wrap="square" tIns="64275">
            <a:noAutofit/>
          </a:bodyPr>
          <a:lstStyle/>
          <a:p>
            <a:pPr indent="0" lvl="0" marL="0" marR="0" rtl="0" algn="ctr">
              <a:lnSpc>
                <a:spcPct val="100000"/>
              </a:lnSpc>
              <a:spcBef>
                <a:spcPts val="0"/>
              </a:spcBef>
              <a:spcAft>
                <a:spcPts val="0"/>
              </a:spcAft>
              <a:buClr>
                <a:srgbClr val="000000"/>
              </a:buClr>
              <a:buSzPts val="2672"/>
              <a:buFont typeface="Arial"/>
              <a:buNone/>
            </a:pPr>
            <a:r>
              <a:rPr b="0" i="0" lang="en-GB" sz="2672" u="none" cap="none" strike="noStrike">
                <a:solidFill>
                  <a:schemeClr val="lt1"/>
                </a:solidFill>
                <a:latin typeface="Helvetica Neue"/>
                <a:ea typeface="Helvetica Neue"/>
                <a:cs typeface="Helvetica Neue"/>
                <a:sym typeface="Helvetica Neue"/>
              </a:rPr>
              <a:t>Thank you for being sensitive and respectful</a:t>
            </a:r>
            <a:endParaRPr b="0" i="0" sz="984" u="none" cap="none" strike="noStrike">
              <a:solidFill>
                <a:schemeClr val="lt1"/>
              </a:solidFill>
              <a:latin typeface="Arial"/>
              <a:ea typeface="Arial"/>
              <a:cs typeface="Arial"/>
              <a:sym typeface="Arial"/>
            </a:endParaRPr>
          </a:p>
        </p:txBody>
      </p:sp>
      <p:sp>
        <p:nvSpPr>
          <p:cNvPr id="153" name="Google Shape;153;p15"/>
          <p:cNvSpPr/>
          <p:nvPr/>
        </p:nvSpPr>
        <p:spPr>
          <a:xfrm>
            <a:off x="5915039" y="1594002"/>
            <a:ext cx="2772000" cy="2071800"/>
          </a:xfrm>
          <a:prstGeom prst="roundRect">
            <a:avLst>
              <a:gd fmla="val 16667" name="adj"/>
            </a:avLst>
          </a:prstGeom>
          <a:solidFill>
            <a:srgbClr val="476875"/>
          </a:solidFill>
          <a:ln cap="flat" cmpd="sng" w="6700">
            <a:solidFill>
              <a:srgbClr val="595959"/>
            </a:solidFill>
            <a:prstDash val="solid"/>
            <a:round/>
            <a:headEnd len="sm" w="sm" type="none"/>
            <a:tailEnd len="sm" w="sm" type="none"/>
          </a:ln>
        </p:spPr>
        <p:txBody>
          <a:bodyPr anchorCtr="0" anchor="ctr" bIns="64275" lIns="64275" spcFirstLastPara="1" rIns="64275" wrap="square" tIns="64275">
            <a:noAutofit/>
          </a:bodyPr>
          <a:lstStyle/>
          <a:p>
            <a:pPr indent="0" lvl="0" marL="0" marR="0" rtl="0" algn="ctr">
              <a:lnSpc>
                <a:spcPct val="100000"/>
              </a:lnSpc>
              <a:spcBef>
                <a:spcPts val="0"/>
              </a:spcBef>
              <a:spcAft>
                <a:spcPts val="0"/>
              </a:spcAft>
              <a:buClr>
                <a:srgbClr val="000000"/>
              </a:buClr>
              <a:buSzPts val="2531"/>
              <a:buFont typeface="Arial"/>
              <a:buNone/>
            </a:pPr>
            <a:r>
              <a:rPr b="0" i="0" lang="en-GB" sz="2531" u="none" cap="none" strike="noStrike">
                <a:solidFill>
                  <a:schemeClr val="lt1"/>
                </a:solidFill>
                <a:latin typeface="Helvetica Neue"/>
                <a:ea typeface="Helvetica Neue"/>
                <a:cs typeface="Helvetica Neue"/>
                <a:sym typeface="Helvetica Neue"/>
              </a:rPr>
              <a:t>Please speak to  us afterwards if you have any personal questions</a:t>
            </a:r>
            <a:endParaRPr b="0" i="0" sz="844" u="none" cap="none" strike="noStrike">
              <a:solidFill>
                <a:schemeClr val="lt1"/>
              </a:solidFill>
              <a:latin typeface="Arial"/>
              <a:ea typeface="Arial"/>
              <a:cs typeface="Arial"/>
              <a:sym typeface="Arial"/>
            </a:endParaRPr>
          </a:p>
        </p:txBody>
      </p:sp>
      <p:pic>
        <p:nvPicPr>
          <p:cNvPr id="154" name="Google Shape;154;p15" title="Screenshot 2025-09-02 21.24.20.png"/>
          <p:cNvPicPr preferRelativeResize="0"/>
          <p:nvPr/>
        </p:nvPicPr>
        <p:blipFill rotWithShape="1">
          <a:blip r:embed="rId3">
            <a:alphaModFix/>
          </a:blip>
          <a:srcRect b="0" l="0" r="0" t="0"/>
          <a:stretch/>
        </p:blipFill>
        <p:spPr>
          <a:xfrm>
            <a:off x="3859066" y="4282752"/>
            <a:ext cx="1678712" cy="136258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howroom">
  <a:themeElements>
    <a:clrScheme name="Showroom">
      <a:dk1>
        <a:srgbClr val="535353"/>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owroom">
  <a:themeElements>
    <a:clrScheme name="Showroom">
      <a:dk1>
        <a:srgbClr val="000000"/>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