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5143500" type="screen16x9"/>
  <p:notesSz cx="6858000" cy="9144000"/>
  <p:embeddedFontLst>
    <p:embeddedFont>
      <p:font typeface="Century Gothic" panose="020B0502020202020204" pitchFamily="34" charset="0"/>
      <p:regular r:id="rId13"/>
      <p:bold r:id="rId14"/>
      <p:italic r:id="rId15"/>
      <p:boldItalic r:id="rId16"/>
    </p:embeddedFont>
    <p:embeddedFont>
      <p:font typeface="Helvetica Neue" panose="020B0604020202020204" charset="0"/>
      <p:regular r:id="rId17"/>
      <p:bold r:id="rId18"/>
      <p:italic r:id="rId19"/>
      <p:boldItalic r:id="rId20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99"/>
  </p:normalViewPr>
  <p:slideViewPr>
    <p:cSldViewPr snapToGrid="0">
      <p:cViewPr varScale="1">
        <p:scale>
          <a:sx n="143" d="100"/>
          <a:sy n="143" d="100"/>
        </p:scale>
        <p:origin x="684" y="13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g944dff9164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Google Shape;58;g944dff9164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g944dff9164_0_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5" name="Google Shape;65;g944dff9164_0_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g944dff9164_0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" name="Google Shape;72;g944dff9164_0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Do you recognise any of these images?</a:t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g944dff9164_0_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" name="Google Shape;83;g944dff9164_0_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g944dff9164_0_5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2" name="Google Shape;92;g944dff9164_0_5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g944dff9164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1" name="Google Shape;101;g944dff9164_0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g944dff9164_0_4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0" name="Google Shape;110;g944dff9164_0_4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g944dff9164_0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9" name="Google Shape;119;g944dff9164_0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g944dff9164_0_6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8" name="Google Shape;128;g944dff9164_0_6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rgbClr val="CFE2F3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lJBo9jdUJiY&amp;t=15s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.pn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eRLJscAlk1M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.png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IWw-B9_gAlw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.png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rtnEnEqjk0E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.png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>
            <a:spLocks noGrp="1"/>
          </p:cNvSpPr>
          <p:nvPr>
            <p:ph type="ctrTitle"/>
          </p:nvPr>
        </p:nvSpPr>
        <p:spPr>
          <a:xfrm>
            <a:off x="249583" y="210350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6300">
                <a:latin typeface="Century Gothic"/>
                <a:ea typeface="Century Gothic"/>
                <a:cs typeface="Century Gothic"/>
                <a:sym typeface="Century Gothic"/>
              </a:rPr>
              <a:t>Curriculum </a:t>
            </a:r>
            <a:endParaRPr sz="63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55" name="Google Shape;55;p13"/>
          <p:cNvPicPr preferRelativeResize="0"/>
          <p:nvPr/>
        </p:nvPicPr>
        <p:blipFill rotWithShape="1">
          <a:blip r:embed="rId3">
            <a:alphaModFix/>
          </a:blip>
          <a:srcRect l="7757"/>
          <a:stretch/>
        </p:blipFill>
        <p:spPr>
          <a:xfrm>
            <a:off x="3137425" y="2262950"/>
            <a:ext cx="2869141" cy="26784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4"/>
          <p:cNvSpPr txBox="1">
            <a:spLocks noGrp="1"/>
          </p:cNvSpPr>
          <p:nvPr>
            <p:ph type="title"/>
          </p:nvPr>
        </p:nvSpPr>
        <p:spPr>
          <a:xfrm>
            <a:off x="1715600" y="423263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Century Gothic"/>
                <a:ea typeface="Century Gothic"/>
                <a:cs typeface="Century Gothic"/>
                <a:sym typeface="Century Gothic"/>
              </a:rPr>
              <a:t>Your project this half term </a:t>
            </a:r>
            <a:endParaRPr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1" name="Google Shape;61;p14"/>
          <p:cNvSpPr txBox="1">
            <a:spLocks noGrp="1"/>
          </p:cNvSpPr>
          <p:nvPr>
            <p:ph type="body" idx="1"/>
          </p:nvPr>
        </p:nvSpPr>
        <p:spPr>
          <a:xfrm>
            <a:off x="311700" y="141922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Century Gothic"/>
                <a:ea typeface="Century Gothic"/>
                <a:cs typeface="Century Gothic"/>
                <a:sym typeface="Century Gothic"/>
              </a:rPr>
              <a:t>You will create a </a:t>
            </a:r>
            <a:r>
              <a:rPr lang="en-GB" b="1">
                <a:latin typeface="Century Gothic"/>
                <a:ea typeface="Century Gothic"/>
                <a:cs typeface="Century Gothic"/>
                <a:sym typeface="Century Gothic"/>
              </a:rPr>
              <a:t>spoken word </a:t>
            </a:r>
            <a:r>
              <a:rPr lang="en-GB">
                <a:latin typeface="Century Gothic"/>
                <a:ea typeface="Century Gothic"/>
                <a:cs typeface="Century Gothic"/>
                <a:sym typeface="Century Gothic"/>
              </a:rPr>
              <a:t>or </a:t>
            </a:r>
            <a:r>
              <a:rPr lang="en-GB" b="1">
                <a:latin typeface="Century Gothic"/>
                <a:ea typeface="Century Gothic"/>
                <a:cs typeface="Century Gothic"/>
                <a:sym typeface="Century Gothic"/>
              </a:rPr>
              <a:t>poem</a:t>
            </a:r>
            <a:r>
              <a:rPr lang="en-GB">
                <a:latin typeface="Century Gothic"/>
                <a:ea typeface="Century Gothic"/>
                <a:cs typeface="Century Gothic"/>
                <a:sym typeface="Century Gothic"/>
              </a:rPr>
              <a:t> or </a:t>
            </a:r>
            <a:r>
              <a:rPr lang="en-GB" b="1">
                <a:latin typeface="Century Gothic"/>
                <a:ea typeface="Century Gothic"/>
                <a:cs typeface="Century Gothic"/>
                <a:sym typeface="Century Gothic"/>
              </a:rPr>
              <a:t>rap</a:t>
            </a:r>
            <a:r>
              <a:rPr lang="en-GB">
                <a:latin typeface="Century Gothic"/>
                <a:ea typeface="Century Gothic"/>
                <a:cs typeface="Century Gothic"/>
                <a:sym typeface="Century Gothic"/>
              </a:rPr>
              <a:t> in small groups.</a:t>
            </a:r>
            <a:endParaRPr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>
                <a:latin typeface="Century Gothic"/>
                <a:ea typeface="Century Gothic"/>
                <a:cs typeface="Century Gothic"/>
                <a:sym typeface="Century Gothic"/>
              </a:rPr>
              <a:t>We will be looking at:</a:t>
            </a:r>
            <a:endParaRPr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457200" lvl="0" indent="-342900" algn="l" rtl="0">
              <a:spcBef>
                <a:spcPts val="1600"/>
              </a:spcBef>
              <a:spcAft>
                <a:spcPts val="0"/>
              </a:spcAft>
              <a:buSzPts val="1800"/>
              <a:buFont typeface="Century Gothic"/>
              <a:buAutoNum type="arabicPeriod"/>
            </a:pPr>
            <a:r>
              <a:rPr lang="en-GB">
                <a:latin typeface="Century Gothic"/>
                <a:ea typeface="Century Gothic"/>
                <a:cs typeface="Century Gothic"/>
                <a:sym typeface="Century Gothic"/>
              </a:rPr>
              <a:t>What makes a good performance.</a:t>
            </a:r>
            <a:endParaRPr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Font typeface="Century Gothic"/>
              <a:buAutoNum type="arabicPeriod"/>
            </a:pPr>
            <a:r>
              <a:rPr lang="en-GB">
                <a:latin typeface="Century Gothic"/>
                <a:ea typeface="Century Gothic"/>
                <a:cs typeface="Century Gothic"/>
                <a:sym typeface="Century Gothic"/>
              </a:rPr>
              <a:t>Looking at different genres of music. </a:t>
            </a:r>
            <a:endParaRPr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Font typeface="Century Gothic"/>
              <a:buAutoNum type="arabicPeriod"/>
            </a:pPr>
            <a:r>
              <a:rPr lang="en-GB">
                <a:latin typeface="Century Gothic"/>
                <a:ea typeface="Century Gothic"/>
                <a:cs typeface="Century Gothic"/>
                <a:sym typeface="Century Gothic"/>
              </a:rPr>
              <a:t>Writing your own music.  </a:t>
            </a:r>
            <a:endParaRPr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Font typeface="Century Gothic"/>
              <a:buAutoNum type="arabicPeriod"/>
            </a:pPr>
            <a:r>
              <a:rPr lang="en-GB">
                <a:latin typeface="Century Gothic"/>
                <a:ea typeface="Century Gothic"/>
                <a:cs typeface="Century Gothic"/>
                <a:sym typeface="Century Gothic"/>
              </a:rPr>
              <a:t>Designing a background. </a:t>
            </a:r>
            <a:endParaRPr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Font typeface="Century Gothic"/>
              <a:buAutoNum type="arabicPeriod"/>
            </a:pPr>
            <a:r>
              <a:rPr lang="en-GB">
                <a:latin typeface="Century Gothic"/>
                <a:ea typeface="Century Gothic"/>
                <a:cs typeface="Century Gothic"/>
                <a:sym typeface="Century Gothic"/>
              </a:rPr>
              <a:t>Practicing your performance and performing to an audience.  </a:t>
            </a:r>
            <a:endParaRPr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Font typeface="Century Gothic"/>
              <a:buAutoNum type="arabicPeriod"/>
            </a:pPr>
            <a:r>
              <a:rPr lang="en-GB">
                <a:latin typeface="Century Gothic"/>
                <a:ea typeface="Century Gothic"/>
                <a:cs typeface="Century Gothic"/>
                <a:sym typeface="Century Gothic"/>
              </a:rPr>
              <a:t>Evaluating. </a:t>
            </a:r>
            <a:endParaRPr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62" name="Google Shape;62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3725" y="74538"/>
            <a:ext cx="2933700" cy="14192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700" b="1" u="sng">
                <a:latin typeface="Century Gothic"/>
                <a:ea typeface="Century Gothic"/>
                <a:cs typeface="Century Gothic"/>
                <a:sym typeface="Century Gothic"/>
              </a:rPr>
              <a:t>LI: to critique a visual stimulus</a:t>
            </a:r>
            <a:endParaRPr sz="45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8" name="Google Shape;68;p1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In today’s lesson we will watch a range of Spoken word performances and dance choreography.</a:t>
            </a:r>
            <a:endParaRPr sz="2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We will then rate it explaining our opinions.</a:t>
            </a:r>
            <a:endParaRPr sz="2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000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000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000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pic>
        <p:nvPicPr>
          <p:cNvPr id="69" name="Google Shape;69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99050" y="2662000"/>
            <a:ext cx="6562450" cy="14254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" name="Google Shape;74;p16"/>
          <p:cNvPicPr preferRelativeResize="0"/>
          <p:nvPr/>
        </p:nvPicPr>
        <p:blipFill rotWithShape="1">
          <a:blip r:embed="rId3">
            <a:alphaModFix/>
          </a:blip>
          <a:srcRect l="50127"/>
          <a:stretch/>
        </p:blipFill>
        <p:spPr>
          <a:xfrm>
            <a:off x="0" y="70450"/>
            <a:ext cx="2331350" cy="3128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75" name="Google Shape;75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936625" y="70450"/>
            <a:ext cx="3086274" cy="1992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6" name="Google Shape;76;p1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466600" y="1921533"/>
            <a:ext cx="2846525" cy="1897691"/>
          </a:xfrm>
          <a:prstGeom prst="rect">
            <a:avLst/>
          </a:prstGeom>
          <a:noFill/>
          <a:ln>
            <a:noFill/>
          </a:ln>
        </p:spPr>
      </p:pic>
      <p:pic>
        <p:nvPicPr>
          <p:cNvPr id="77" name="Google Shape;77;p16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313124" y="152396"/>
            <a:ext cx="2748576" cy="1553229"/>
          </a:xfrm>
          <a:prstGeom prst="rect">
            <a:avLst/>
          </a:prstGeom>
          <a:noFill/>
          <a:ln>
            <a:noFill/>
          </a:ln>
        </p:spPr>
      </p:pic>
      <p:pic>
        <p:nvPicPr>
          <p:cNvPr id="78" name="Google Shape;78;p16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6144025" y="3297375"/>
            <a:ext cx="2846525" cy="1750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9" name="Google Shape;79;p16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6497600" y="1705625"/>
            <a:ext cx="2474040" cy="1825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0" name="Google Shape;80;p16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102675" y="2990625"/>
            <a:ext cx="3984801" cy="19924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7"/>
          <p:cNvSpPr txBox="1">
            <a:spLocks noGrp="1"/>
          </p:cNvSpPr>
          <p:nvPr>
            <p:ph type="body" idx="1"/>
          </p:nvPr>
        </p:nvSpPr>
        <p:spPr>
          <a:xfrm>
            <a:off x="311700" y="258175"/>
            <a:ext cx="8520600" cy="129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Have you been to any performances before such as pantomimes, shows, theatre ? </a:t>
            </a:r>
            <a:endParaRPr sz="2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How does it feel being in the audience? </a:t>
            </a:r>
            <a:endParaRPr sz="2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Did you enjoy it? Why ?</a:t>
            </a:r>
            <a:endParaRPr sz="2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000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000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000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000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000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000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pic>
        <p:nvPicPr>
          <p:cNvPr id="86" name="Google Shape;86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844225" y="3156547"/>
            <a:ext cx="2073525" cy="1790150"/>
          </a:xfrm>
          <a:prstGeom prst="rect">
            <a:avLst/>
          </a:prstGeom>
          <a:noFill/>
          <a:ln>
            <a:noFill/>
          </a:ln>
        </p:spPr>
      </p:pic>
      <p:sp>
        <p:nvSpPr>
          <p:cNvPr id="87" name="Google Shape;87;p17"/>
          <p:cNvSpPr txBox="1"/>
          <p:nvPr/>
        </p:nvSpPr>
        <p:spPr>
          <a:xfrm>
            <a:off x="198975" y="3729625"/>
            <a:ext cx="5494200" cy="1089900"/>
          </a:xfrm>
          <a:prstGeom prst="rect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i="1">
                <a:solidFill>
                  <a:srgbClr val="7030A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I think it is outstanding because of the way....</a:t>
            </a:r>
            <a:endParaRPr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i="1">
                <a:solidFill>
                  <a:srgbClr val="7030A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I think it exceeded my expectations because...</a:t>
            </a:r>
            <a:endParaRPr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i="1">
                <a:solidFill>
                  <a:srgbClr val="7030A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I think it was successful and not outstanding due to...</a:t>
            </a:r>
            <a:endParaRPr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i="1">
                <a:solidFill>
                  <a:srgbClr val="7030A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I think an improvement is expected because it did not...</a:t>
            </a:r>
            <a:endParaRPr sz="18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88" name="Google Shape;88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11703" y="1804993"/>
            <a:ext cx="2691790" cy="1790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89" name="Google Shape;89;p1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649093" y="1766550"/>
            <a:ext cx="2985756" cy="18670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8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Century Gothic"/>
                <a:ea typeface="Century Gothic"/>
                <a:cs typeface="Century Gothic"/>
                <a:sym typeface="Century Gothic"/>
              </a:rPr>
              <a:t>Let’s watch some performances </a:t>
            </a:r>
            <a:endParaRPr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95" name="Google Shape;95;p18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576900" cy="79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u="sng">
                <a:solidFill>
                  <a:schemeClr val="hlink"/>
                </a:solidFill>
                <a:hlinkClick r:id="rId3"/>
              </a:rPr>
              <a:t>https://www.youtube.com/watch?v=lJBo9jdUJiY&amp;t=15s</a:t>
            </a:r>
            <a:endParaRPr sz="1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96" name="Google Shape;96;p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162000" y="1074625"/>
            <a:ext cx="4526725" cy="2894775"/>
          </a:xfrm>
          <a:prstGeom prst="rect">
            <a:avLst/>
          </a:prstGeom>
          <a:noFill/>
          <a:ln>
            <a:noFill/>
          </a:ln>
        </p:spPr>
      </p:pic>
      <p:sp>
        <p:nvSpPr>
          <p:cNvPr id="97" name="Google Shape;97;p18"/>
          <p:cNvSpPr txBox="1"/>
          <p:nvPr/>
        </p:nvSpPr>
        <p:spPr>
          <a:xfrm>
            <a:off x="198975" y="3729625"/>
            <a:ext cx="5494200" cy="1089900"/>
          </a:xfrm>
          <a:prstGeom prst="rect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i="1">
                <a:solidFill>
                  <a:srgbClr val="7030A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I think it is outstanding because of the way....</a:t>
            </a:r>
            <a:endParaRPr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i="1">
                <a:solidFill>
                  <a:srgbClr val="7030A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I think it exceeded my expectations because...</a:t>
            </a:r>
            <a:endParaRPr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i="1">
                <a:solidFill>
                  <a:srgbClr val="7030A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I think it was successful and not outstanding due to...</a:t>
            </a:r>
            <a:endParaRPr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i="1">
                <a:solidFill>
                  <a:srgbClr val="7030A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I think an improvement is expected because it did not...</a:t>
            </a:r>
            <a:endParaRPr sz="18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98" name="Google Shape;98;p1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01550" y="2736525"/>
            <a:ext cx="3997199" cy="8682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9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Century Gothic"/>
                <a:ea typeface="Century Gothic"/>
                <a:cs typeface="Century Gothic"/>
                <a:sym typeface="Century Gothic"/>
              </a:rPr>
              <a:t>Let’s watch some performances </a:t>
            </a:r>
            <a:endParaRPr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04" name="Google Shape;104;p19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2413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u="sng">
                <a:solidFill>
                  <a:schemeClr val="hlink"/>
                </a:solidFill>
                <a:hlinkClick r:id="rId3"/>
              </a:rPr>
              <a:t>https://www.youtube.com/watch?v=eRLJscAlk1M</a:t>
            </a:r>
            <a:endParaRPr sz="1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05" name="Google Shape;105;p19"/>
          <p:cNvPicPr preferRelativeResize="0"/>
          <p:nvPr/>
        </p:nvPicPr>
        <p:blipFill rotWithShape="1">
          <a:blip r:embed="rId4">
            <a:alphaModFix/>
          </a:blip>
          <a:srcRect l="1902" t="17855" r="34240" b="11821"/>
          <a:stretch/>
        </p:blipFill>
        <p:spPr>
          <a:xfrm>
            <a:off x="4323500" y="1017725"/>
            <a:ext cx="4575099" cy="2832651"/>
          </a:xfrm>
          <a:prstGeom prst="rect">
            <a:avLst/>
          </a:prstGeom>
          <a:noFill/>
          <a:ln>
            <a:noFill/>
          </a:ln>
        </p:spPr>
      </p:pic>
      <p:sp>
        <p:nvSpPr>
          <p:cNvPr id="106" name="Google Shape;106;p19"/>
          <p:cNvSpPr txBox="1"/>
          <p:nvPr/>
        </p:nvSpPr>
        <p:spPr>
          <a:xfrm>
            <a:off x="198975" y="3729625"/>
            <a:ext cx="5494200" cy="1089900"/>
          </a:xfrm>
          <a:prstGeom prst="rect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i="1">
                <a:solidFill>
                  <a:srgbClr val="7030A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I think it is outstanding because of the way....</a:t>
            </a:r>
            <a:endParaRPr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i="1">
                <a:solidFill>
                  <a:srgbClr val="7030A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I think it exceeded my expectations because...</a:t>
            </a:r>
            <a:endParaRPr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i="1">
                <a:solidFill>
                  <a:srgbClr val="7030A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I think it was successful and not outstanding due to...</a:t>
            </a:r>
            <a:endParaRPr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i="1">
                <a:solidFill>
                  <a:srgbClr val="7030A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I think an improvement is expected because it did not...</a:t>
            </a:r>
            <a:endParaRPr sz="18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107" name="Google Shape;107;p1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01550" y="2736525"/>
            <a:ext cx="3997199" cy="8682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20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Century Gothic"/>
                <a:ea typeface="Century Gothic"/>
                <a:cs typeface="Century Gothic"/>
                <a:sym typeface="Century Gothic"/>
              </a:rPr>
              <a:t>Let’s watch some performances </a:t>
            </a:r>
            <a:endParaRPr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13" name="Google Shape;113;p20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2413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u="sng">
                <a:solidFill>
                  <a:schemeClr val="hlink"/>
                </a:solidFill>
                <a:hlinkClick r:id="rId3"/>
              </a:rPr>
              <a:t>https://www.youtube.com/watch?v=IWw-B9_gAlw</a:t>
            </a:r>
            <a:endParaRPr sz="1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14" name="Google Shape;114;p20"/>
          <p:cNvPicPr preferRelativeResize="0"/>
          <p:nvPr/>
        </p:nvPicPr>
        <p:blipFill rotWithShape="1">
          <a:blip r:embed="rId4">
            <a:alphaModFix/>
          </a:blip>
          <a:srcRect l="1631" t="18100" r="34376" b="11333"/>
          <a:stretch/>
        </p:blipFill>
        <p:spPr>
          <a:xfrm>
            <a:off x="3789300" y="1077500"/>
            <a:ext cx="4820501" cy="2988499"/>
          </a:xfrm>
          <a:prstGeom prst="rect">
            <a:avLst/>
          </a:prstGeom>
          <a:noFill/>
          <a:ln>
            <a:noFill/>
          </a:ln>
        </p:spPr>
      </p:pic>
      <p:sp>
        <p:nvSpPr>
          <p:cNvPr id="115" name="Google Shape;115;p20"/>
          <p:cNvSpPr txBox="1"/>
          <p:nvPr/>
        </p:nvSpPr>
        <p:spPr>
          <a:xfrm>
            <a:off x="198975" y="3729625"/>
            <a:ext cx="5494200" cy="1089900"/>
          </a:xfrm>
          <a:prstGeom prst="rect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i="1">
                <a:solidFill>
                  <a:srgbClr val="7030A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I think it is outstanding because of the way....</a:t>
            </a:r>
            <a:endParaRPr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i="1">
                <a:solidFill>
                  <a:srgbClr val="7030A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I think it exceeded my expectations because...</a:t>
            </a:r>
            <a:endParaRPr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i="1">
                <a:solidFill>
                  <a:srgbClr val="7030A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I think it was successful and not outstanding due to...</a:t>
            </a:r>
            <a:endParaRPr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i="1">
                <a:solidFill>
                  <a:srgbClr val="7030A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I think an improvement is expected because it did not...</a:t>
            </a:r>
            <a:endParaRPr sz="18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116" name="Google Shape;116;p2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01550" y="2736525"/>
            <a:ext cx="3997199" cy="8682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Century Gothic"/>
                <a:ea typeface="Century Gothic"/>
                <a:cs typeface="Century Gothic"/>
                <a:sym typeface="Century Gothic"/>
              </a:rPr>
              <a:t>Let’s watch some performances </a:t>
            </a:r>
            <a:endParaRPr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22" name="Google Shape;122;p2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2413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u="sng">
                <a:solidFill>
                  <a:schemeClr val="hlink"/>
                </a:solidFill>
                <a:hlinkClick r:id="rId3"/>
              </a:rPr>
              <a:t>https://www.youtube.com/watch?v=rtnEnEqjk0E</a:t>
            </a:r>
            <a:endParaRPr sz="1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23" name="Google Shape;123;p21"/>
          <p:cNvPicPr preferRelativeResize="0"/>
          <p:nvPr/>
        </p:nvPicPr>
        <p:blipFill rotWithShape="1">
          <a:blip r:embed="rId4">
            <a:alphaModFix/>
          </a:blip>
          <a:srcRect l="2036" t="19771" r="34511" b="11815"/>
          <a:stretch/>
        </p:blipFill>
        <p:spPr>
          <a:xfrm>
            <a:off x="3938375" y="1152475"/>
            <a:ext cx="4283598" cy="2596600"/>
          </a:xfrm>
          <a:prstGeom prst="rect">
            <a:avLst/>
          </a:prstGeom>
          <a:noFill/>
          <a:ln>
            <a:noFill/>
          </a:ln>
        </p:spPr>
      </p:pic>
      <p:sp>
        <p:nvSpPr>
          <p:cNvPr id="124" name="Google Shape;124;p21"/>
          <p:cNvSpPr txBox="1"/>
          <p:nvPr/>
        </p:nvSpPr>
        <p:spPr>
          <a:xfrm>
            <a:off x="198975" y="3729625"/>
            <a:ext cx="5494200" cy="1089900"/>
          </a:xfrm>
          <a:prstGeom prst="rect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i="1">
                <a:solidFill>
                  <a:srgbClr val="7030A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I think it is outstanding because of the way....</a:t>
            </a:r>
            <a:endParaRPr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i="1">
                <a:solidFill>
                  <a:srgbClr val="7030A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I think it exceeded my expectations because...</a:t>
            </a:r>
            <a:endParaRPr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i="1">
                <a:solidFill>
                  <a:srgbClr val="7030A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I think it was successful and not outstanding due to...</a:t>
            </a:r>
            <a:endParaRPr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i="1">
                <a:solidFill>
                  <a:srgbClr val="7030A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I think an improvement is expected because it did not...</a:t>
            </a:r>
            <a:endParaRPr sz="18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125" name="Google Shape;125;p2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01550" y="2736525"/>
            <a:ext cx="3997199" cy="8682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" name="Google Shape;130;p22"/>
          <p:cNvPicPr preferRelativeResize="0"/>
          <p:nvPr/>
        </p:nvPicPr>
        <p:blipFill rotWithShape="1">
          <a:blip r:embed="rId3">
            <a:alphaModFix/>
          </a:blip>
          <a:srcRect l="35040" t="28945" r="38397" b="7116"/>
          <a:stretch/>
        </p:blipFill>
        <p:spPr>
          <a:xfrm rot="-622400">
            <a:off x="857250" y="1708675"/>
            <a:ext cx="2286001" cy="3093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1" name="Google Shape;131;p22"/>
          <p:cNvPicPr preferRelativeResize="0"/>
          <p:nvPr/>
        </p:nvPicPr>
        <p:blipFill rotWithShape="1">
          <a:blip r:embed="rId4">
            <a:alphaModFix/>
          </a:blip>
          <a:srcRect l="35137" t="29198" r="38071" b="12705"/>
          <a:stretch/>
        </p:blipFill>
        <p:spPr>
          <a:xfrm>
            <a:off x="3068700" y="1708675"/>
            <a:ext cx="2537427" cy="3093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2" name="Google Shape;132;p22"/>
          <p:cNvPicPr preferRelativeResize="0"/>
          <p:nvPr/>
        </p:nvPicPr>
        <p:blipFill rotWithShape="1">
          <a:blip r:embed="rId5">
            <a:alphaModFix/>
          </a:blip>
          <a:srcRect l="33875" t="25013" r="37796" b="13024"/>
          <a:stretch/>
        </p:blipFill>
        <p:spPr>
          <a:xfrm rot="901892">
            <a:off x="5541050" y="1708675"/>
            <a:ext cx="2515652" cy="3093550"/>
          </a:xfrm>
          <a:prstGeom prst="rect">
            <a:avLst/>
          </a:prstGeom>
          <a:noFill/>
          <a:ln>
            <a:noFill/>
          </a:ln>
        </p:spPr>
      </p:pic>
      <p:sp>
        <p:nvSpPr>
          <p:cNvPr id="133" name="Google Shape;133;p22"/>
          <p:cNvSpPr txBox="1"/>
          <p:nvPr/>
        </p:nvSpPr>
        <p:spPr>
          <a:xfrm>
            <a:off x="198775" y="223625"/>
            <a:ext cx="8746500" cy="69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Century Gothic"/>
                <a:ea typeface="Century Gothic"/>
                <a:cs typeface="Century Gothic"/>
                <a:sym typeface="Century Gothic"/>
              </a:rPr>
              <a:t>Remember </a:t>
            </a:r>
            <a:r>
              <a:rPr lang="en-GB" sz="1800" dirty="0">
                <a:latin typeface="Century Gothic"/>
                <a:ea typeface="Century Gothic"/>
                <a:cs typeface="Century Gothic"/>
                <a:sym typeface="Century Gothic"/>
              </a:rPr>
              <a:t>to use the sentences stems and to write in full sentences. </a:t>
            </a:r>
            <a:endParaRPr sz="1800" dirty="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418</Words>
  <Application>Microsoft Office PowerPoint</Application>
  <PresentationFormat>On-screen Show (16:9)</PresentationFormat>
  <Paragraphs>62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Times New Roman</vt:lpstr>
      <vt:lpstr>Helvetica Neue</vt:lpstr>
      <vt:lpstr>Century Gothic</vt:lpstr>
      <vt:lpstr>Simple Light</vt:lpstr>
      <vt:lpstr>Curriculum </vt:lpstr>
      <vt:lpstr>Your project this half term </vt:lpstr>
      <vt:lpstr>LI: to critique a visual stimulus</vt:lpstr>
      <vt:lpstr>PowerPoint Presentation</vt:lpstr>
      <vt:lpstr>PowerPoint Presentation</vt:lpstr>
      <vt:lpstr>Let’s watch some performances </vt:lpstr>
      <vt:lpstr>Let’s watch some performances </vt:lpstr>
      <vt:lpstr>Let’s watch some performances </vt:lpstr>
      <vt:lpstr>Let’s watch some performances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Curriculum</dc:title>
  <dc:creator>Jacqueline Pizzy</dc:creator>
  <cp:lastModifiedBy>Jacqueline Pizzy</cp:lastModifiedBy>
  <cp:revision>2</cp:revision>
  <dcterms:modified xsi:type="dcterms:W3CDTF">2020-09-21T11:18:36Z</dcterms:modified>
</cp:coreProperties>
</file>