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72" r:id="rId3"/>
    <p:sldId id="289" r:id="rId4"/>
    <p:sldId id="268" r:id="rId5"/>
    <p:sldId id="270" r:id="rId6"/>
    <p:sldId id="271" r:id="rId7"/>
    <p:sldId id="273" r:id="rId8"/>
    <p:sldId id="277" r:id="rId9"/>
    <p:sldId id="281" r:id="rId10"/>
    <p:sldId id="282" r:id="rId11"/>
    <p:sldId id="283" r:id="rId12"/>
    <p:sldId id="280" r:id="rId13"/>
    <p:sldId id="284" r:id="rId14"/>
    <p:sldId id="292" r:id="rId15"/>
    <p:sldId id="285" r:id="rId16"/>
    <p:sldId id="291" r:id="rId17"/>
    <p:sldId id="279" r:id="rId18"/>
    <p:sldId id="278" r:id="rId19"/>
    <p:sldId id="290" r:id="rId20"/>
    <p:sldId id="293"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5859"/>
  </p:normalViewPr>
  <p:slideViewPr>
    <p:cSldViewPr snapToGrid="0" snapToObjects="1">
      <p:cViewPr varScale="1">
        <p:scale>
          <a:sx n="110" d="100"/>
          <a:sy n="110" d="100"/>
        </p:scale>
        <p:origin x="63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6C82F-4DC3-044B-9E6A-44C2B238A8B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7DF7821-38CD-FF44-BF94-2A98121665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1691362-C700-8642-A4DD-141BFFF5354B}"/>
              </a:ext>
            </a:extLst>
          </p:cNvPr>
          <p:cNvSpPr>
            <a:spLocks noGrp="1"/>
          </p:cNvSpPr>
          <p:nvPr>
            <p:ph type="dt" sz="half" idx="10"/>
          </p:nvPr>
        </p:nvSpPr>
        <p:spPr/>
        <p:txBody>
          <a:bodyPr/>
          <a:lstStyle/>
          <a:p>
            <a:fld id="{B2170203-45BC-064A-9FCE-A1A97DD7A18C}" type="datetimeFigureOut">
              <a:rPr lang="en-US" smtClean="0"/>
              <a:t>11/6/22</a:t>
            </a:fld>
            <a:endParaRPr lang="en-US" dirty="0"/>
          </a:p>
        </p:txBody>
      </p:sp>
      <p:sp>
        <p:nvSpPr>
          <p:cNvPr id="5" name="Footer Placeholder 4">
            <a:extLst>
              <a:ext uri="{FF2B5EF4-FFF2-40B4-BE49-F238E27FC236}">
                <a16:creationId xmlns:a16="http://schemas.microsoft.com/office/drawing/2014/main" id="{03319842-6973-BC42-951B-83BE6787C3C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41FBA64-5225-AB4B-B10D-1803BB98DA29}"/>
              </a:ext>
            </a:extLst>
          </p:cNvPr>
          <p:cNvSpPr>
            <a:spLocks noGrp="1"/>
          </p:cNvSpPr>
          <p:nvPr>
            <p:ph type="sldNum" sz="quarter" idx="12"/>
          </p:nvPr>
        </p:nvSpPr>
        <p:spPr/>
        <p:txBody>
          <a:bodyPr/>
          <a:lstStyle/>
          <a:p>
            <a:fld id="{DE061394-2539-3F48-9972-BB69FD0BC4C9}" type="slidenum">
              <a:rPr lang="en-US" smtClean="0"/>
              <a:t>‹#›</a:t>
            </a:fld>
            <a:endParaRPr lang="en-US" dirty="0"/>
          </a:p>
        </p:txBody>
      </p:sp>
    </p:spTree>
    <p:extLst>
      <p:ext uri="{BB962C8B-B14F-4D97-AF65-F5344CB8AC3E}">
        <p14:creationId xmlns:p14="http://schemas.microsoft.com/office/powerpoint/2010/main" val="1485845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A5B52-CEBB-9149-BC40-C253E41D19B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307C57C-7F65-6D49-A7FE-343F1F00B81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EBC846A-8A57-8245-9D55-6DB31AB51073}"/>
              </a:ext>
            </a:extLst>
          </p:cNvPr>
          <p:cNvSpPr>
            <a:spLocks noGrp="1"/>
          </p:cNvSpPr>
          <p:nvPr>
            <p:ph type="dt" sz="half" idx="10"/>
          </p:nvPr>
        </p:nvSpPr>
        <p:spPr/>
        <p:txBody>
          <a:bodyPr/>
          <a:lstStyle/>
          <a:p>
            <a:fld id="{B2170203-45BC-064A-9FCE-A1A97DD7A18C}" type="datetimeFigureOut">
              <a:rPr lang="en-US" smtClean="0"/>
              <a:t>11/6/22</a:t>
            </a:fld>
            <a:endParaRPr lang="en-US" dirty="0"/>
          </a:p>
        </p:txBody>
      </p:sp>
      <p:sp>
        <p:nvSpPr>
          <p:cNvPr id="5" name="Footer Placeholder 4">
            <a:extLst>
              <a:ext uri="{FF2B5EF4-FFF2-40B4-BE49-F238E27FC236}">
                <a16:creationId xmlns:a16="http://schemas.microsoft.com/office/drawing/2014/main" id="{05EEE814-0B59-F647-B36E-E38D1448865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5C27C28-F13D-A342-B3F7-96E5ACD88C58}"/>
              </a:ext>
            </a:extLst>
          </p:cNvPr>
          <p:cNvSpPr>
            <a:spLocks noGrp="1"/>
          </p:cNvSpPr>
          <p:nvPr>
            <p:ph type="sldNum" sz="quarter" idx="12"/>
          </p:nvPr>
        </p:nvSpPr>
        <p:spPr/>
        <p:txBody>
          <a:bodyPr/>
          <a:lstStyle/>
          <a:p>
            <a:fld id="{DE061394-2539-3F48-9972-BB69FD0BC4C9}" type="slidenum">
              <a:rPr lang="en-US" smtClean="0"/>
              <a:t>‹#›</a:t>
            </a:fld>
            <a:endParaRPr lang="en-US" dirty="0"/>
          </a:p>
        </p:txBody>
      </p:sp>
    </p:spTree>
    <p:extLst>
      <p:ext uri="{BB962C8B-B14F-4D97-AF65-F5344CB8AC3E}">
        <p14:creationId xmlns:p14="http://schemas.microsoft.com/office/powerpoint/2010/main" val="2893645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1B2EF-3C53-0648-9D65-6A970D14F15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A583B9B-9A88-484F-9D64-82E7517C7A7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4334CE5-4912-5342-984B-ED672699B079}"/>
              </a:ext>
            </a:extLst>
          </p:cNvPr>
          <p:cNvSpPr>
            <a:spLocks noGrp="1"/>
          </p:cNvSpPr>
          <p:nvPr>
            <p:ph type="dt" sz="half" idx="10"/>
          </p:nvPr>
        </p:nvSpPr>
        <p:spPr/>
        <p:txBody>
          <a:bodyPr/>
          <a:lstStyle/>
          <a:p>
            <a:fld id="{B2170203-45BC-064A-9FCE-A1A97DD7A18C}" type="datetimeFigureOut">
              <a:rPr lang="en-US" smtClean="0"/>
              <a:t>11/6/22</a:t>
            </a:fld>
            <a:endParaRPr lang="en-US" dirty="0"/>
          </a:p>
        </p:txBody>
      </p:sp>
      <p:sp>
        <p:nvSpPr>
          <p:cNvPr id="5" name="Footer Placeholder 4">
            <a:extLst>
              <a:ext uri="{FF2B5EF4-FFF2-40B4-BE49-F238E27FC236}">
                <a16:creationId xmlns:a16="http://schemas.microsoft.com/office/drawing/2014/main" id="{F56288CB-405A-3D40-8E39-55ACC1400F8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F92636D-6055-6F4B-8D8F-1F5CE621E215}"/>
              </a:ext>
            </a:extLst>
          </p:cNvPr>
          <p:cNvSpPr>
            <a:spLocks noGrp="1"/>
          </p:cNvSpPr>
          <p:nvPr>
            <p:ph type="sldNum" sz="quarter" idx="12"/>
          </p:nvPr>
        </p:nvSpPr>
        <p:spPr/>
        <p:txBody>
          <a:bodyPr/>
          <a:lstStyle/>
          <a:p>
            <a:fld id="{DE061394-2539-3F48-9972-BB69FD0BC4C9}" type="slidenum">
              <a:rPr lang="en-US" smtClean="0"/>
              <a:t>‹#›</a:t>
            </a:fld>
            <a:endParaRPr lang="en-US" dirty="0"/>
          </a:p>
        </p:txBody>
      </p:sp>
    </p:spTree>
    <p:extLst>
      <p:ext uri="{BB962C8B-B14F-4D97-AF65-F5344CB8AC3E}">
        <p14:creationId xmlns:p14="http://schemas.microsoft.com/office/powerpoint/2010/main" val="1372957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FC828-3F0E-0E42-B946-DE02C8382A2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F47C954-8CA8-9041-A4FD-19D2D416FD4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6FF8BA82-FA92-F841-BAD8-3F210ADE5E1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CA0851B-B084-9B4A-BEF9-C3F56402E79B}"/>
              </a:ext>
            </a:extLst>
          </p:cNvPr>
          <p:cNvSpPr>
            <a:spLocks noGrp="1"/>
          </p:cNvSpPr>
          <p:nvPr>
            <p:ph type="dt" sz="half" idx="10"/>
          </p:nvPr>
        </p:nvSpPr>
        <p:spPr/>
        <p:txBody>
          <a:bodyPr/>
          <a:lstStyle/>
          <a:p>
            <a:fld id="{B2170203-45BC-064A-9FCE-A1A97DD7A18C}" type="datetimeFigureOut">
              <a:rPr lang="en-US" smtClean="0"/>
              <a:t>11/6/22</a:t>
            </a:fld>
            <a:endParaRPr lang="en-US" dirty="0"/>
          </a:p>
        </p:txBody>
      </p:sp>
      <p:sp>
        <p:nvSpPr>
          <p:cNvPr id="6" name="Footer Placeholder 5">
            <a:extLst>
              <a:ext uri="{FF2B5EF4-FFF2-40B4-BE49-F238E27FC236}">
                <a16:creationId xmlns:a16="http://schemas.microsoft.com/office/drawing/2014/main" id="{0960FCF4-E8C8-5542-8AC9-616D74DD670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757A3B9-21A5-4F4C-A03F-571AB03BE810}"/>
              </a:ext>
            </a:extLst>
          </p:cNvPr>
          <p:cNvSpPr>
            <a:spLocks noGrp="1"/>
          </p:cNvSpPr>
          <p:nvPr>
            <p:ph type="sldNum" sz="quarter" idx="12"/>
          </p:nvPr>
        </p:nvSpPr>
        <p:spPr/>
        <p:txBody>
          <a:bodyPr/>
          <a:lstStyle/>
          <a:p>
            <a:fld id="{DE061394-2539-3F48-9972-BB69FD0BC4C9}" type="slidenum">
              <a:rPr lang="en-US" smtClean="0"/>
              <a:t>‹#›</a:t>
            </a:fld>
            <a:endParaRPr lang="en-US" dirty="0"/>
          </a:p>
        </p:txBody>
      </p:sp>
    </p:spTree>
    <p:extLst>
      <p:ext uri="{BB962C8B-B14F-4D97-AF65-F5344CB8AC3E}">
        <p14:creationId xmlns:p14="http://schemas.microsoft.com/office/powerpoint/2010/main" val="1242484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1F5F2-660B-054A-BB65-3860917F4F7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48717D8-DAA9-A141-A2D9-4572231176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C3D4DE7-3599-A24F-A07F-C78B6A47FCB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7E6840D-0FE7-FF4B-96E6-345E5A679B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3A729EA-6ED1-6A42-85DD-633AC01B278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229EDDE-4B4A-F649-9A31-A2A6903F7483}"/>
              </a:ext>
            </a:extLst>
          </p:cNvPr>
          <p:cNvSpPr>
            <a:spLocks noGrp="1"/>
          </p:cNvSpPr>
          <p:nvPr>
            <p:ph type="dt" sz="half" idx="10"/>
          </p:nvPr>
        </p:nvSpPr>
        <p:spPr/>
        <p:txBody>
          <a:bodyPr/>
          <a:lstStyle/>
          <a:p>
            <a:fld id="{B2170203-45BC-064A-9FCE-A1A97DD7A18C}" type="datetimeFigureOut">
              <a:rPr lang="en-US" smtClean="0"/>
              <a:t>11/6/22</a:t>
            </a:fld>
            <a:endParaRPr lang="en-US" dirty="0"/>
          </a:p>
        </p:txBody>
      </p:sp>
      <p:sp>
        <p:nvSpPr>
          <p:cNvPr id="8" name="Footer Placeholder 7">
            <a:extLst>
              <a:ext uri="{FF2B5EF4-FFF2-40B4-BE49-F238E27FC236}">
                <a16:creationId xmlns:a16="http://schemas.microsoft.com/office/drawing/2014/main" id="{0D1B81DF-DEAD-B046-B322-E55C90BE356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6A3388B6-017D-6B4D-A785-7C99459AC446}"/>
              </a:ext>
            </a:extLst>
          </p:cNvPr>
          <p:cNvSpPr>
            <a:spLocks noGrp="1"/>
          </p:cNvSpPr>
          <p:nvPr>
            <p:ph type="sldNum" sz="quarter" idx="12"/>
          </p:nvPr>
        </p:nvSpPr>
        <p:spPr/>
        <p:txBody>
          <a:bodyPr/>
          <a:lstStyle/>
          <a:p>
            <a:fld id="{DE061394-2539-3F48-9972-BB69FD0BC4C9}" type="slidenum">
              <a:rPr lang="en-US" smtClean="0"/>
              <a:t>‹#›</a:t>
            </a:fld>
            <a:endParaRPr lang="en-US" dirty="0"/>
          </a:p>
        </p:txBody>
      </p:sp>
    </p:spTree>
    <p:extLst>
      <p:ext uri="{BB962C8B-B14F-4D97-AF65-F5344CB8AC3E}">
        <p14:creationId xmlns:p14="http://schemas.microsoft.com/office/powerpoint/2010/main" val="134558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6556C-86CF-DA4D-B0D9-4DE505B9A5D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2A92059-9AE1-F049-888A-5B248B104C7D}"/>
              </a:ext>
            </a:extLst>
          </p:cNvPr>
          <p:cNvSpPr>
            <a:spLocks noGrp="1"/>
          </p:cNvSpPr>
          <p:nvPr>
            <p:ph type="dt" sz="half" idx="10"/>
          </p:nvPr>
        </p:nvSpPr>
        <p:spPr/>
        <p:txBody>
          <a:bodyPr/>
          <a:lstStyle/>
          <a:p>
            <a:fld id="{B2170203-45BC-064A-9FCE-A1A97DD7A18C}" type="datetimeFigureOut">
              <a:rPr lang="en-US" smtClean="0"/>
              <a:t>11/6/22</a:t>
            </a:fld>
            <a:endParaRPr lang="en-US" dirty="0"/>
          </a:p>
        </p:txBody>
      </p:sp>
      <p:sp>
        <p:nvSpPr>
          <p:cNvPr id="4" name="Footer Placeholder 3">
            <a:extLst>
              <a:ext uri="{FF2B5EF4-FFF2-40B4-BE49-F238E27FC236}">
                <a16:creationId xmlns:a16="http://schemas.microsoft.com/office/drawing/2014/main" id="{E6921845-F880-7A47-A336-D9F813D8B1A7}"/>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ED43CEF7-7344-394A-9667-4415FA389878}"/>
              </a:ext>
            </a:extLst>
          </p:cNvPr>
          <p:cNvSpPr>
            <a:spLocks noGrp="1"/>
          </p:cNvSpPr>
          <p:nvPr>
            <p:ph type="sldNum" sz="quarter" idx="12"/>
          </p:nvPr>
        </p:nvSpPr>
        <p:spPr/>
        <p:txBody>
          <a:bodyPr/>
          <a:lstStyle/>
          <a:p>
            <a:fld id="{DE061394-2539-3F48-9972-BB69FD0BC4C9}" type="slidenum">
              <a:rPr lang="en-US" smtClean="0"/>
              <a:t>‹#›</a:t>
            </a:fld>
            <a:endParaRPr lang="en-US" dirty="0"/>
          </a:p>
        </p:txBody>
      </p:sp>
    </p:spTree>
    <p:extLst>
      <p:ext uri="{BB962C8B-B14F-4D97-AF65-F5344CB8AC3E}">
        <p14:creationId xmlns:p14="http://schemas.microsoft.com/office/powerpoint/2010/main" val="62480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C09B3B-9816-4F43-A2CB-97B8CDC0CE58}"/>
              </a:ext>
            </a:extLst>
          </p:cNvPr>
          <p:cNvSpPr>
            <a:spLocks noGrp="1"/>
          </p:cNvSpPr>
          <p:nvPr>
            <p:ph type="dt" sz="half" idx="10"/>
          </p:nvPr>
        </p:nvSpPr>
        <p:spPr/>
        <p:txBody>
          <a:bodyPr/>
          <a:lstStyle/>
          <a:p>
            <a:fld id="{B2170203-45BC-064A-9FCE-A1A97DD7A18C}" type="datetimeFigureOut">
              <a:rPr lang="en-US" smtClean="0"/>
              <a:t>11/6/22</a:t>
            </a:fld>
            <a:endParaRPr lang="en-US" dirty="0"/>
          </a:p>
        </p:txBody>
      </p:sp>
      <p:sp>
        <p:nvSpPr>
          <p:cNvPr id="3" name="Footer Placeholder 2">
            <a:extLst>
              <a:ext uri="{FF2B5EF4-FFF2-40B4-BE49-F238E27FC236}">
                <a16:creationId xmlns:a16="http://schemas.microsoft.com/office/drawing/2014/main" id="{C2B77776-F850-9647-90A9-BB7E88B0B9A0}"/>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68AF060F-E1B9-A540-8E28-6196572A17D7}"/>
              </a:ext>
            </a:extLst>
          </p:cNvPr>
          <p:cNvSpPr>
            <a:spLocks noGrp="1"/>
          </p:cNvSpPr>
          <p:nvPr>
            <p:ph type="sldNum" sz="quarter" idx="12"/>
          </p:nvPr>
        </p:nvSpPr>
        <p:spPr/>
        <p:txBody>
          <a:bodyPr/>
          <a:lstStyle/>
          <a:p>
            <a:fld id="{DE061394-2539-3F48-9972-BB69FD0BC4C9}" type="slidenum">
              <a:rPr lang="en-US" smtClean="0"/>
              <a:t>‹#›</a:t>
            </a:fld>
            <a:endParaRPr lang="en-US" dirty="0"/>
          </a:p>
        </p:txBody>
      </p:sp>
    </p:spTree>
    <p:extLst>
      <p:ext uri="{BB962C8B-B14F-4D97-AF65-F5344CB8AC3E}">
        <p14:creationId xmlns:p14="http://schemas.microsoft.com/office/powerpoint/2010/main" val="1447910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EB99C-27F9-DA4A-914E-C90D554275C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FA3EF45-C683-7743-A2D1-F944EA911B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BA1483F-A9AC-A94A-972C-547D51FAD2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71DD74F-2CA6-ED4A-9A39-990E47FC4241}"/>
              </a:ext>
            </a:extLst>
          </p:cNvPr>
          <p:cNvSpPr>
            <a:spLocks noGrp="1"/>
          </p:cNvSpPr>
          <p:nvPr>
            <p:ph type="dt" sz="half" idx="10"/>
          </p:nvPr>
        </p:nvSpPr>
        <p:spPr/>
        <p:txBody>
          <a:bodyPr/>
          <a:lstStyle/>
          <a:p>
            <a:fld id="{B2170203-45BC-064A-9FCE-A1A97DD7A18C}" type="datetimeFigureOut">
              <a:rPr lang="en-US" smtClean="0"/>
              <a:t>11/6/22</a:t>
            </a:fld>
            <a:endParaRPr lang="en-US" dirty="0"/>
          </a:p>
        </p:txBody>
      </p:sp>
      <p:sp>
        <p:nvSpPr>
          <p:cNvPr id="6" name="Footer Placeholder 5">
            <a:extLst>
              <a:ext uri="{FF2B5EF4-FFF2-40B4-BE49-F238E27FC236}">
                <a16:creationId xmlns:a16="http://schemas.microsoft.com/office/drawing/2014/main" id="{5C317206-3351-DA43-B5CC-C0BD3D44F8C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DCB1EA8-6200-3641-9BEA-3A5C46883258}"/>
              </a:ext>
            </a:extLst>
          </p:cNvPr>
          <p:cNvSpPr>
            <a:spLocks noGrp="1"/>
          </p:cNvSpPr>
          <p:nvPr>
            <p:ph type="sldNum" sz="quarter" idx="12"/>
          </p:nvPr>
        </p:nvSpPr>
        <p:spPr/>
        <p:txBody>
          <a:bodyPr/>
          <a:lstStyle/>
          <a:p>
            <a:fld id="{DE061394-2539-3F48-9972-BB69FD0BC4C9}" type="slidenum">
              <a:rPr lang="en-US" smtClean="0"/>
              <a:t>‹#›</a:t>
            </a:fld>
            <a:endParaRPr lang="en-US" dirty="0"/>
          </a:p>
        </p:txBody>
      </p:sp>
    </p:spTree>
    <p:extLst>
      <p:ext uri="{BB962C8B-B14F-4D97-AF65-F5344CB8AC3E}">
        <p14:creationId xmlns:p14="http://schemas.microsoft.com/office/powerpoint/2010/main" val="1636808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47910-3A92-6D40-8FA3-B7E6DCF0651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AF6B4AF-9D9C-2245-B927-0B66530617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8E445D0-A9CD-8A4E-82F2-A4E33BE4C7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02C3D0-35D8-1548-83F1-FFBE4A4D4C9F}"/>
              </a:ext>
            </a:extLst>
          </p:cNvPr>
          <p:cNvSpPr>
            <a:spLocks noGrp="1"/>
          </p:cNvSpPr>
          <p:nvPr>
            <p:ph type="dt" sz="half" idx="10"/>
          </p:nvPr>
        </p:nvSpPr>
        <p:spPr/>
        <p:txBody>
          <a:bodyPr/>
          <a:lstStyle/>
          <a:p>
            <a:fld id="{B2170203-45BC-064A-9FCE-A1A97DD7A18C}" type="datetimeFigureOut">
              <a:rPr lang="en-US" smtClean="0"/>
              <a:t>11/6/22</a:t>
            </a:fld>
            <a:endParaRPr lang="en-US" dirty="0"/>
          </a:p>
        </p:txBody>
      </p:sp>
      <p:sp>
        <p:nvSpPr>
          <p:cNvPr id="6" name="Footer Placeholder 5">
            <a:extLst>
              <a:ext uri="{FF2B5EF4-FFF2-40B4-BE49-F238E27FC236}">
                <a16:creationId xmlns:a16="http://schemas.microsoft.com/office/drawing/2014/main" id="{01D15AF8-CCE0-9647-AABA-F2D888305CC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486EF05-7E8B-B047-A589-6E179898FA62}"/>
              </a:ext>
            </a:extLst>
          </p:cNvPr>
          <p:cNvSpPr>
            <a:spLocks noGrp="1"/>
          </p:cNvSpPr>
          <p:nvPr>
            <p:ph type="sldNum" sz="quarter" idx="12"/>
          </p:nvPr>
        </p:nvSpPr>
        <p:spPr/>
        <p:txBody>
          <a:bodyPr/>
          <a:lstStyle/>
          <a:p>
            <a:fld id="{DE061394-2539-3F48-9972-BB69FD0BC4C9}" type="slidenum">
              <a:rPr lang="en-US" smtClean="0"/>
              <a:t>‹#›</a:t>
            </a:fld>
            <a:endParaRPr lang="en-US" dirty="0"/>
          </a:p>
        </p:txBody>
      </p:sp>
    </p:spTree>
    <p:extLst>
      <p:ext uri="{BB962C8B-B14F-4D97-AF65-F5344CB8AC3E}">
        <p14:creationId xmlns:p14="http://schemas.microsoft.com/office/powerpoint/2010/main" val="3466884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5AEF0-5214-D747-8EDA-3E02033A27A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A142A72-AA2D-9842-9837-D56646DA944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01B9E8F-0F58-1F43-A1BB-E74862173169}"/>
              </a:ext>
            </a:extLst>
          </p:cNvPr>
          <p:cNvSpPr>
            <a:spLocks noGrp="1"/>
          </p:cNvSpPr>
          <p:nvPr>
            <p:ph type="dt" sz="half" idx="10"/>
          </p:nvPr>
        </p:nvSpPr>
        <p:spPr/>
        <p:txBody>
          <a:bodyPr/>
          <a:lstStyle/>
          <a:p>
            <a:fld id="{B2170203-45BC-064A-9FCE-A1A97DD7A18C}" type="datetimeFigureOut">
              <a:rPr lang="en-US" smtClean="0"/>
              <a:t>11/6/22</a:t>
            </a:fld>
            <a:endParaRPr lang="en-US" dirty="0"/>
          </a:p>
        </p:txBody>
      </p:sp>
      <p:sp>
        <p:nvSpPr>
          <p:cNvPr id="5" name="Footer Placeholder 4">
            <a:extLst>
              <a:ext uri="{FF2B5EF4-FFF2-40B4-BE49-F238E27FC236}">
                <a16:creationId xmlns:a16="http://schemas.microsoft.com/office/drawing/2014/main" id="{3CE14671-559E-E146-8DBA-97352065B3F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5C57E69-2E4E-7C4F-AF7E-AE47B723AA15}"/>
              </a:ext>
            </a:extLst>
          </p:cNvPr>
          <p:cNvSpPr>
            <a:spLocks noGrp="1"/>
          </p:cNvSpPr>
          <p:nvPr>
            <p:ph type="sldNum" sz="quarter" idx="12"/>
          </p:nvPr>
        </p:nvSpPr>
        <p:spPr/>
        <p:txBody>
          <a:bodyPr/>
          <a:lstStyle/>
          <a:p>
            <a:fld id="{DE061394-2539-3F48-9972-BB69FD0BC4C9}" type="slidenum">
              <a:rPr lang="en-US" smtClean="0"/>
              <a:t>‹#›</a:t>
            </a:fld>
            <a:endParaRPr lang="en-US" dirty="0"/>
          </a:p>
        </p:txBody>
      </p:sp>
    </p:spTree>
    <p:extLst>
      <p:ext uri="{BB962C8B-B14F-4D97-AF65-F5344CB8AC3E}">
        <p14:creationId xmlns:p14="http://schemas.microsoft.com/office/powerpoint/2010/main" val="1003784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1AF629-155D-154D-B3E5-419DD7D55AC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51D13C0-709A-574E-ADAD-83A36D58D08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55C0E73-464B-9648-9A1E-88B758EC6EA6}"/>
              </a:ext>
            </a:extLst>
          </p:cNvPr>
          <p:cNvSpPr>
            <a:spLocks noGrp="1"/>
          </p:cNvSpPr>
          <p:nvPr>
            <p:ph type="dt" sz="half" idx="10"/>
          </p:nvPr>
        </p:nvSpPr>
        <p:spPr/>
        <p:txBody>
          <a:bodyPr/>
          <a:lstStyle/>
          <a:p>
            <a:fld id="{B2170203-45BC-064A-9FCE-A1A97DD7A18C}" type="datetimeFigureOut">
              <a:rPr lang="en-US" smtClean="0"/>
              <a:t>11/6/22</a:t>
            </a:fld>
            <a:endParaRPr lang="en-US" dirty="0"/>
          </a:p>
        </p:txBody>
      </p:sp>
      <p:sp>
        <p:nvSpPr>
          <p:cNvPr id="5" name="Footer Placeholder 4">
            <a:extLst>
              <a:ext uri="{FF2B5EF4-FFF2-40B4-BE49-F238E27FC236}">
                <a16:creationId xmlns:a16="http://schemas.microsoft.com/office/drawing/2014/main" id="{40203339-C03C-B847-86FC-3D5416DE0AE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AD3D719-9759-374A-9234-431D6EF0E7F0}"/>
              </a:ext>
            </a:extLst>
          </p:cNvPr>
          <p:cNvSpPr>
            <a:spLocks noGrp="1"/>
          </p:cNvSpPr>
          <p:nvPr>
            <p:ph type="sldNum" sz="quarter" idx="12"/>
          </p:nvPr>
        </p:nvSpPr>
        <p:spPr/>
        <p:txBody>
          <a:bodyPr/>
          <a:lstStyle/>
          <a:p>
            <a:fld id="{DE061394-2539-3F48-9972-BB69FD0BC4C9}" type="slidenum">
              <a:rPr lang="en-US" smtClean="0"/>
              <a:t>‹#›</a:t>
            </a:fld>
            <a:endParaRPr lang="en-US" dirty="0"/>
          </a:p>
        </p:txBody>
      </p:sp>
    </p:spTree>
    <p:extLst>
      <p:ext uri="{BB962C8B-B14F-4D97-AF65-F5344CB8AC3E}">
        <p14:creationId xmlns:p14="http://schemas.microsoft.com/office/powerpoint/2010/main" val="3366499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3F8A95-C51D-E844-88CC-21B75CB167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184DAB-428E-3849-ADC5-D827D00FEA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3657609-D4BA-5D45-B6EA-244BB1A644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170203-45BC-064A-9FCE-A1A97DD7A18C}" type="datetimeFigureOut">
              <a:rPr lang="en-US" smtClean="0"/>
              <a:t>11/6/22</a:t>
            </a:fld>
            <a:endParaRPr lang="en-US" dirty="0"/>
          </a:p>
        </p:txBody>
      </p:sp>
      <p:sp>
        <p:nvSpPr>
          <p:cNvPr id="5" name="Footer Placeholder 4">
            <a:extLst>
              <a:ext uri="{FF2B5EF4-FFF2-40B4-BE49-F238E27FC236}">
                <a16:creationId xmlns:a16="http://schemas.microsoft.com/office/drawing/2014/main" id="{5AF252D5-44CD-F244-A5B7-AF7E8BD2CF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9287B2BD-DF10-7A42-AE24-B4E3A772FB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061394-2539-3F48-9972-BB69FD0BC4C9}" type="slidenum">
              <a:rPr lang="en-US" smtClean="0"/>
              <a:t>‹#›</a:t>
            </a:fld>
            <a:endParaRPr lang="en-US" dirty="0"/>
          </a:p>
        </p:txBody>
      </p:sp>
    </p:spTree>
    <p:extLst>
      <p:ext uri="{BB962C8B-B14F-4D97-AF65-F5344CB8AC3E}">
        <p14:creationId xmlns:p14="http://schemas.microsoft.com/office/powerpoint/2010/main" val="32179570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8ACF7-FBBF-8349-97B1-2846234EFDF7}"/>
              </a:ext>
            </a:extLst>
          </p:cNvPr>
          <p:cNvSpPr>
            <a:spLocks noGrp="1"/>
          </p:cNvSpPr>
          <p:nvPr>
            <p:ph type="ctrTitle"/>
          </p:nvPr>
        </p:nvSpPr>
        <p:spPr/>
        <p:txBody>
          <a:bodyPr>
            <a:normAutofit fontScale="90000"/>
          </a:bodyPr>
          <a:lstStyle/>
          <a:p>
            <a:r>
              <a:rPr lang="en-US" dirty="0"/>
              <a:t>Year 6 School Journey to Magdalen Farm, </a:t>
            </a:r>
            <a:br>
              <a:rPr lang="en-US" dirty="0"/>
            </a:br>
            <a:r>
              <a:rPr lang="en-GB" sz="4000" dirty="0" err="1"/>
              <a:t>Winsham</a:t>
            </a:r>
            <a:r>
              <a:rPr lang="en-GB" sz="4000" dirty="0"/>
              <a:t>, Maudlin</a:t>
            </a:r>
            <a:br>
              <a:rPr lang="en-GB" sz="4000" dirty="0"/>
            </a:br>
            <a:r>
              <a:rPr lang="en-GB" sz="4000" dirty="0"/>
              <a:t>Chard, Somerset TA20 4PA</a:t>
            </a:r>
            <a:endParaRPr lang="en-US" dirty="0"/>
          </a:p>
        </p:txBody>
      </p:sp>
      <p:sp>
        <p:nvSpPr>
          <p:cNvPr id="3" name="Subtitle 2">
            <a:extLst>
              <a:ext uri="{FF2B5EF4-FFF2-40B4-BE49-F238E27FC236}">
                <a16:creationId xmlns:a16="http://schemas.microsoft.com/office/drawing/2014/main" id="{8EA77F48-AAAE-D24A-B632-E69F6B5BC8ED}"/>
              </a:ext>
            </a:extLst>
          </p:cNvPr>
          <p:cNvSpPr>
            <a:spLocks noGrp="1"/>
          </p:cNvSpPr>
          <p:nvPr>
            <p:ph type="subTitle" idx="1"/>
          </p:nvPr>
        </p:nvSpPr>
        <p:spPr/>
        <p:txBody>
          <a:bodyPr/>
          <a:lstStyle/>
          <a:p>
            <a:r>
              <a:rPr lang="en-US" b="1" dirty="0"/>
              <a:t>1</a:t>
            </a:r>
            <a:r>
              <a:rPr lang="en-US" b="1" baseline="30000" dirty="0"/>
              <a:t>st </a:t>
            </a:r>
            <a:r>
              <a:rPr lang="en-US" b="1" dirty="0"/>
              <a:t>- 3</a:t>
            </a:r>
            <a:r>
              <a:rPr lang="en-US" b="1" baseline="30000" dirty="0"/>
              <a:t>rd</a:t>
            </a:r>
            <a:r>
              <a:rPr lang="en-US" b="1" dirty="0"/>
              <a:t> November 2022</a:t>
            </a:r>
          </a:p>
          <a:p>
            <a:endParaRPr lang="en-US" dirty="0"/>
          </a:p>
          <a:p>
            <a:endParaRPr lang="en-US" dirty="0"/>
          </a:p>
        </p:txBody>
      </p:sp>
      <p:pic>
        <p:nvPicPr>
          <p:cNvPr id="5" name="Picture 4">
            <a:extLst>
              <a:ext uri="{FF2B5EF4-FFF2-40B4-BE49-F238E27FC236}">
                <a16:creationId xmlns:a16="http://schemas.microsoft.com/office/drawing/2014/main" id="{FDCDD1BA-9FA5-C84C-BCA6-87CB365B8DD9}"/>
              </a:ext>
            </a:extLst>
          </p:cNvPr>
          <p:cNvPicPr>
            <a:picLocks noChangeAspect="1"/>
          </p:cNvPicPr>
          <p:nvPr/>
        </p:nvPicPr>
        <p:blipFill>
          <a:blip r:embed="rId2"/>
          <a:stretch>
            <a:fillRect/>
          </a:stretch>
        </p:blipFill>
        <p:spPr>
          <a:xfrm>
            <a:off x="4865511" y="4196645"/>
            <a:ext cx="2709333" cy="1061155"/>
          </a:xfrm>
          <a:prstGeom prst="rect">
            <a:avLst/>
          </a:prstGeom>
        </p:spPr>
      </p:pic>
    </p:spTree>
    <p:extLst>
      <p:ext uri="{BB962C8B-B14F-4D97-AF65-F5344CB8AC3E}">
        <p14:creationId xmlns:p14="http://schemas.microsoft.com/office/powerpoint/2010/main" val="3080299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2B80A-0CAB-A841-B9A8-C461A2B38A83}"/>
              </a:ext>
            </a:extLst>
          </p:cNvPr>
          <p:cNvSpPr>
            <a:spLocks noGrp="1"/>
          </p:cNvSpPr>
          <p:nvPr>
            <p:ph type="title"/>
          </p:nvPr>
        </p:nvSpPr>
        <p:spPr/>
        <p:txBody>
          <a:bodyPr/>
          <a:lstStyle/>
          <a:p>
            <a:r>
              <a:rPr lang="en-US" dirty="0"/>
              <a:t> Departure- Tuesday 1</a:t>
            </a:r>
            <a:r>
              <a:rPr lang="en-US" baseline="30000" dirty="0"/>
              <a:t>st</a:t>
            </a:r>
            <a:r>
              <a:rPr lang="en-US" dirty="0"/>
              <a:t> November 2022</a:t>
            </a:r>
          </a:p>
        </p:txBody>
      </p:sp>
      <p:sp>
        <p:nvSpPr>
          <p:cNvPr id="5" name="Content Placeholder 4">
            <a:extLst>
              <a:ext uri="{FF2B5EF4-FFF2-40B4-BE49-F238E27FC236}">
                <a16:creationId xmlns:a16="http://schemas.microsoft.com/office/drawing/2014/main" id="{C8FC155E-DDC3-C54D-B1A7-2BE59F3DEF4B}"/>
              </a:ext>
            </a:extLst>
          </p:cNvPr>
          <p:cNvSpPr>
            <a:spLocks noGrp="1"/>
          </p:cNvSpPr>
          <p:nvPr>
            <p:ph idx="1"/>
          </p:nvPr>
        </p:nvSpPr>
        <p:spPr/>
        <p:txBody>
          <a:bodyPr/>
          <a:lstStyle/>
          <a:p>
            <a:r>
              <a:rPr lang="en-US" dirty="0"/>
              <a:t>Children to arrive at school by </a:t>
            </a:r>
            <a:r>
              <a:rPr lang="en-US" b="1" dirty="0"/>
              <a:t>7:30am  </a:t>
            </a:r>
            <a:r>
              <a:rPr lang="en-US" dirty="0"/>
              <a:t>(with a packed lunch- this will be provided by the school kitchen if your child is eligible for FSM)</a:t>
            </a:r>
          </a:p>
          <a:p>
            <a:r>
              <a:rPr lang="en-US" dirty="0"/>
              <a:t>LFD tests to be completed in school by every child (with parent supervision) and any medication handed over to staff to be stored securely</a:t>
            </a:r>
          </a:p>
          <a:p>
            <a:r>
              <a:rPr lang="en-US" dirty="0"/>
              <a:t>Coach will depart at </a:t>
            </a:r>
            <a:r>
              <a:rPr lang="en-US" b="1" dirty="0"/>
              <a:t>8:15am </a:t>
            </a:r>
          </a:p>
          <a:p>
            <a:r>
              <a:rPr lang="en-US" dirty="0"/>
              <a:t>Journey to Magdalen Farm will take between 3 1/2 and 4 hours</a:t>
            </a:r>
          </a:p>
          <a:p>
            <a:endParaRPr lang="en-US" dirty="0"/>
          </a:p>
          <a:p>
            <a:r>
              <a:rPr lang="en-US" dirty="0"/>
              <a:t>Expected arrival time between 12:00 and 1:00pm  </a:t>
            </a:r>
          </a:p>
          <a:p>
            <a:endParaRPr lang="en-US" b="1" dirty="0"/>
          </a:p>
        </p:txBody>
      </p:sp>
    </p:spTree>
    <p:extLst>
      <p:ext uri="{BB962C8B-B14F-4D97-AF65-F5344CB8AC3E}">
        <p14:creationId xmlns:p14="http://schemas.microsoft.com/office/powerpoint/2010/main" val="121925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1812F-9840-3944-9F1F-3FA4101DD896}"/>
              </a:ext>
            </a:extLst>
          </p:cNvPr>
          <p:cNvSpPr>
            <a:spLocks noGrp="1"/>
          </p:cNvSpPr>
          <p:nvPr>
            <p:ph type="title"/>
          </p:nvPr>
        </p:nvSpPr>
        <p:spPr/>
        <p:txBody>
          <a:bodyPr/>
          <a:lstStyle/>
          <a:p>
            <a:r>
              <a:rPr lang="en-US" dirty="0"/>
              <a:t>Return – Thursday 3</a:t>
            </a:r>
            <a:r>
              <a:rPr lang="en-US" baseline="30000" dirty="0"/>
              <a:t>rd</a:t>
            </a:r>
            <a:r>
              <a:rPr lang="en-US" dirty="0"/>
              <a:t> November 2022</a:t>
            </a:r>
          </a:p>
        </p:txBody>
      </p:sp>
      <p:sp>
        <p:nvSpPr>
          <p:cNvPr id="3" name="Content Placeholder 2">
            <a:extLst>
              <a:ext uri="{FF2B5EF4-FFF2-40B4-BE49-F238E27FC236}">
                <a16:creationId xmlns:a16="http://schemas.microsoft.com/office/drawing/2014/main" id="{E755F1D7-42DA-CE4E-B280-FC9CE0E335AB}"/>
              </a:ext>
            </a:extLst>
          </p:cNvPr>
          <p:cNvSpPr>
            <a:spLocks noGrp="1"/>
          </p:cNvSpPr>
          <p:nvPr>
            <p:ph idx="1"/>
          </p:nvPr>
        </p:nvSpPr>
        <p:spPr/>
        <p:txBody>
          <a:bodyPr/>
          <a:lstStyle/>
          <a:p>
            <a:r>
              <a:rPr lang="en-US" dirty="0"/>
              <a:t>Coach will leave Magdalen Farm after lunch at 12:45pm </a:t>
            </a:r>
          </a:p>
          <a:p>
            <a:r>
              <a:rPr lang="en-US" dirty="0"/>
              <a:t>Children are expected to return between </a:t>
            </a:r>
            <a:r>
              <a:rPr lang="en-US" b="1" dirty="0"/>
              <a:t>5:00 and 6:00pm</a:t>
            </a:r>
            <a:r>
              <a:rPr lang="en-US" dirty="0"/>
              <a:t>. If the coach is delayed due to traffic we will keep parents informed via Teachers2Parents text messages.</a:t>
            </a:r>
          </a:p>
        </p:txBody>
      </p:sp>
    </p:spTree>
    <p:extLst>
      <p:ext uri="{BB962C8B-B14F-4D97-AF65-F5344CB8AC3E}">
        <p14:creationId xmlns:p14="http://schemas.microsoft.com/office/powerpoint/2010/main" val="21071191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F249E-18DF-AA4B-9455-F2C6A6165388}"/>
              </a:ext>
            </a:extLst>
          </p:cNvPr>
          <p:cNvSpPr>
            <a:spLocks noGrp="1"/>
          </p:cNvSpPr>
          <p:nvPr>
            <p:ph type="title"/>
          </p:nvPr>
        </p:nvSpPr>
        <p:spPr/>
        <p:txBody>
          <a:bodyPr/>
          <a:lstStyle/>
          <a:p>
            <a:r>
              <a:rPr lang="en-US" dirty="0"/>
              <a:t>Example Itinerary - Day 1   </a:t>
            </a:r>
          </a:p>
        </p:txBody>
      </p:sp>
      <p:pic>
        <p:nvPicPr>
          <p:cNvPr id="15" name="Content Placeholder 14">
            <a:extLst>
              <a:ext uri="{FF2B5EF4-FFF2-40B4-BE49-F238E27FC236}">
                <a16:creationId xmlns:a16="http://schemas.microsoft.com/office/drawing/2014/main" id="{F3CB3927-7F2E-1846-A8B5-191056825913}"/>
              </a:ext>
            </a:extLst>
          </p:cNvPr>
          <p:cNvPicPr>
            <a:picLocks noGrp="1" noChangeAspect="1"/>
          </p:cNvPicPr>
          <p:nvPr>
            <p:ph idx="1"/>
          </p:nvPr>
        </p:nvPicPr>
        <p:blipFill>
          <a:blip r:embed="rId2"/>
          <a:stretch>
            <a:fillRect/>
          </a:stretch>
        </p:blipFill>
        <p:spPr>
          <a:xfrm>
            <a:off x="200440" y="1219438"/>
            <a:ext cx="11791119" cy="4419124"/>
          </a:xfrm>
        </p:spPr>
      </p:pic>
    </p:spTree>
    <p:extLst>
      <p:ext uri="{BB962C8B-B14F-4D97-AF65-F5344CB8AC3E}">
        <p14:creationId xmlns:p14="http://schemas.microsoft.com/office/powerpoint/2010/main" val="1583096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B28C4-E42E-F443-83E7-9A23E2D70213}"/>
              </a:ext>
            </a:extLst>
          </p:cNvPr>
          <p:cNvSpPr>
            <a:spLocks noGrp="1"/>
          </p:cNvSpPr>
          <p:nvPr>
            <p:ph type="title"/>
          </p:nvPr>
        </p:nvSpPr>
        <p:spPr/>
        <p:txBody>
          <a:bodyPr/>
          <a:lstStyle/>
          <a:p>
            <a:r>
              <a:rPr lang="en-US" dirty="0"/>
              <a:t>Day 2 </a:t>
            </a:r>
          </a:p>
        </p:txBody>
      </p:sp>
      <p:pic>
        <p:nvPicPr>
          <p:cNvPr id="5" name="Content Placeholder 4">
            <a:extLst>
              <a:ext uri="{FF2B5EF4-FFF2-40B4-BE49-F238E27FC236}">
                <a16:creationId xmlns:a16="http://schemas.microsoft.com/office/drawing/2014/main" id="{E79FC06F-2806-F64A-9280-453ED4187C04}"/>
              </a:ext>
            </a:extLst>
          </p:cNvPr>
          <p:cNvPicPr>
            <a:picLocks noGrp="1" noChangeAspect="1"/>
          </p:cNvPicPr>
          <p:nvPr>
            <p:ph idx="1"/>
          </p:nvPr>
        </p:nvPicPr>
        <p:blipFill>
          <a:blip r:embed="rId2"/>
          <a:stretch>
            <a:fillRect/>
          </a:stretch>
        </p:blipFill>
        <p:spPr>
          <a:xfrm>
            <a:off x="196359" y="1383030"/>
            <a:ext cx="11799281" cy="4370864"/>
          </a:xfrm>
        </p:spPr>
      </p:pic>
    </p:spTree>
    <p:extLst>
      <p:ext uri="{BB962C8B-B14F-4D97-AF65-F5344CB8AC3E}">
        <p14:creationId xmlns:p14="http://schemas.microsoft.com/office/powerpoint/2010/main" val="40207543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8612B-C35B-F648-959C-7C2BD5477FF5}"/>
              </a:ext>
            </a:extLst>
          </p:cNvPr>
          <p:cNvSpPr>
            <a:spLocks noGrp="1"/>
          </p:cNvSpPr>
          <p:nvPr>
            <p:ph type="title"/>
          </p:nvPr>
        </p:nvSpPr>
        <p:spPr/>
        <p:txBody>
          <a:bodyPr/>
          <a:lstStyle/>
          <a:p>
            <a:r>
              <a:rPr lang="en-US" dirty="0"/>
              <a:t>Day 3 </a:t>
            </a:r>
          </a:p>
        </p:txBody>
      </p:sp>
      <p:pic>
        <p:nvPicPr>
          <p:cNvPr id="5" name="Content Placeholder 4">
            <a:extLst>
              <a:ext uri="{FF2B5EF4-FFF2-40B4-BE49-F238E27FC236}">
                <a16:creationId xmlns:a16="http://schemas.microsoft.com/office/drawing/2014/main" id="{A5740EB0-127E-684E-8018-2A7BC18B266A}"/>
              </a:ext>
            </a:extLst>
          </p:cNvPr>
          <p:cNvPicPr>
            <a:picLocks noGrp="1" noChangeAspect="1"/>
          </p:cNvPicPr>
          <p:nvPr>
            <p:ph idx="1"/>
          </p:nvPr>
        </p:nvPicPr>
        <p:blipFill>
          <a:blip r:embed="rId2"/>
          <a:stretch>
            <a:fillRect/>
          </a:stretch>
        </p:blipFill>
        <p:spPr>
          <a:xfrm>
            <a:off x="396033" y="1828800"/>
            <a:ext cx="11399933" cy="4393724"/>
          </a:xfrm>
        </p:spPr>
      </p:pic>
    </p:spTree>
    <p:extLst>
      <p:ext uri="{BB962C8B-B14F-4D97-AF65-F5344CB8AC3E}">
        <p14:creationId xmlns:p14="http://schemas.microsoft.com/office/powerpoint/2010/main" val="1277387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F03B7-B838-514D-A9EF-217C4EAFE810}"/>
              </a:ext>
            </a:extLst>
          </p:cNvPr>
          <p:cNvSpPr>
            <a:spLocks noGrp="1"/>
          </p:cNvSpPr>
          <p:nvPr>
            <p:ph type="title"/>
          </p:nvPr>
        </p:nvSpPr>
        <p:spPr/>
        <p:txBody>
          <a:bodyPr/>
          <a:lstStyle/>
          <a:p>
            <a:r>
              <a:rPr lang="en-US" dirty="0"/>
              <a:t>Accommodation Rules </a:t>
            </a:r>
          </a:p>
        </p:txBody>
      </p:sp>
      <p:sp>
        <p:nvSpPr>
          <p:cNvPr id="5" name="Content Placeholder 4">
            <a:extLst>
              <a:ext uri="{FF2B5EF4-FFF2-40B4-BE49-F238E27FC236}">
                <a16:creationId xmlns:a16="http://schemas.microsoft.com/office/drawing/2014/main" id="{1D1EAB66-1C26-2546-9BFE-87F74D8FAF1B}"/>
              </a:ext>
            </a:extLst>
          </p:cNvPr>
          <p:cNvSpPr>
            <a:spLocks noGrp="1"/>
          </p:cNvSpPr>
          <p:nvPr>
            <p:ph idx="1"/>
          </p:nvPr>
        </p:nvSpPr>
        <p:spPr/>
        <p:txBody>
          <a:bodyPr/>
          <a:lstStyle/>
          <a:p>
            <a:r>
              <a:rPr lang="en-US" dirty="0"/>
              <a:t>No food or drink to be consumed in bedrooms</a:t>
            </a:r>
          </a:p>
          <a:p>
            <a:r>
              <a:rPr lang="en-US" dirty="0"/>
              <a:t>Mobile phones and electronic devices are not permitted</a:t>
            </a:r>
          </a:p>
        </p:txBody>
      </p:sp>
    </p:spTree>
    <p:extLst>
      <p:ext uri="{BB962C8B-B14F-4D97-AF65-F5344CB8AC3E}">
        <p14:creationId xmlns:p14="http://schemas.microsoft.com/office/powerpoint/2010/main" val="18645698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9FA43-7A4F-7443-81E1-61C74CE4D875}"/>
              </a:ext>
            </a:extLst>
          </p:cNvPr>
          <p:cNvSpPr>
            <a:spLocks noGrp="1"/>
          </p:cNvSpPr>
          <p:nvPr>
            <p:ph type="title"/>
          </p:nvPr>
        </p:nvSpPr>
        <p:spPr/>
        <p:txBody>
          <a:bodyPr/>
          <a:lstStyle/>
          <a:p>
            <a:r>
              <a:rPr lang="en-US" dirty="0"/>
              <a:t>Please pack a </a:t>
            </a:r>
            <a:r>
              <a:rPr lang="en-US" b="1" dirty="0"/>
              <a:t>healthy</a:t>
            </a:r>
            <a:r>
              <a:rPr lang="en-US" dirty="0"/>
              <a:t> packed lunch for the first day.</a:t>
            </a:r>
          </a:p>
        </p:txBody>
      </p:sp>
      <p:sp>
        <p:nvSpPr>
          <p:cNvPr id="3" name="Content Placeholder 2">
            <a:extLst>
              <a:ext uri="{FF2B5EF4-FFF2-40B4-BE49-F238E27FC236}">
                <a16:creationId xmlns:a16="http://schemas.microsoft.com/office/drawing/2014/main" id="{C07B8624-415A-A946-B2AA-213C403E91E7}"/>
              </a:ext>
            </a:extLst>
          </p:cNvPr>
          <p:cNvSpPr>
            <a:spLocks noGrp="1"/>
          </p:cNvSpPr>
          <p:nvPr>
            <p:ph idx="1"/>
          </p:nvPr>
        </p:nvSpPr>
        <p:spPr/>
        <p:txBody>
          <a:bodyPr/>
          <a:lstStyle/>
          <a:p>
            <a:r>
              <a:rPr lang="en-GB" dirty="0"/>
              <a:t>Please ensure that your child has a </a:t>
            </a:r>
            <a:r>
              <a:rPr lang="en-GB" b="1" dirty="0"/>
              <a:t>healthy and energy filled packed lunch </a:t>
            </a:r>
            <a:r>
              <a:rPr lang="en-GB" dirty="0"/>
              <a:t>along with a </a:t>
            </a:r>
            <a:r>
              <a:rPr lang="en-GB" b="1" dirty="0"/>
              <a:t>refillable water bottle </a:t>
            </a:r>
            <a:r>
              <a:rPr lang="en-GB" dirty="0"/>
              <a:t>for the first day of their visit unless you are advised otherwise. Please do NOT include any nut items as Magdalen has a </a:t>
            </a:r>
            <a:r>
              <a:rPr lang="en-GB" b="1" dirty="0"/>
              <a:t>no nuts policy</a:t>
            </a:r>
            <a:r>
              <a:rPr lang="en-GB" dirty="0"/>
              <a:t>. </a:t>
            </a:r>
          </a:p>
          <a:p>
            <a:endParaRPr lang="en-US" dirty="0"/>
          </a:p>
        </p:txBody>
      </p:sp>
      <p:pic>
        <p:nvPicPr>
          <p:cNvPr id="5" name="Picture 4">
            <a:extLst>
              <a:ext uri="{FF2B5EF4-FFF2-40B4-BE49-F238E27FC236}">
                <a16:creationId xmlns:a16="http://schemas.microsoft.com/office/drawing/2014/main" id="{D1A0A5D5-0A5F-BD4C-BE38-DCD2A7A861EF}"/>
              </a:ext>
            </a:extLst>
          </p:cNvPr>
          <p:cNvPicPr>
            <a:picLocks noChangeAspect="1"/>
          </p:cNvPicPr>
          <p:nvPr/>
        </p:nvPicPr>
        <p:blipFill>
          <a:blip r:embed="rId2"/>
          <a:stretch>
            <a:fillRect/>
          </a:stretch>
        </p:blipFill>
        <p:spPr>
          <a:xfrm>
            <a:off x="5558492" y="3726180"/>
            <a:ext cx="5617507" cy="2851150"/>
          </a:xfrm>
          <a:prstGeom prst="rect">
            <a:avLst/>
          </a:prstGeom>
        </p:spPr>
      </p:pic>
    </p:spTree>
    <p:extLst>
      <p:ext uri="{BB962C8B-B14F-4D97-AF65-F5344CB8AC3E}">
        <p14:creationId xmlns:p14="http://schemas.microsoft.com/office/powerpoint/2010/main" val="25888716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C337D-F08A-0F41-AA5E-E402C841BC60}"/>
              </a:ext>
            </a:extLst>
          </p:cNvPr>
          <p:cNvSpPr>
            <a:spLocks noGrp="1"/>
          </p:cNvSpPr>
          <p:nvPr>
            <p:ph type="title"/>
          </p:nvPr>
        </p:nvSpPr>
        <p:spPr/>
        <p:txBody>
          <a:bodyPr/>
          <a:lstStyle/>
          <a:p>
            <a:r>
              <a:rPr lang="en-US" dirty="0"/>
              <a:t>An example menu – Day 1 </a:t>
            </a:r>
          </a:p>
        </p:txBody>
      </p:sp>
      <p:sp>
        <p:nvSpPr>
          <p:cNvPr id="3" name="Content Placeholder 2">
            <a:extLst>
              <a:ext uri="{FF2B5EF4-FFF2-40B4-BE49-F238E27FC236}">
                <a16:creationId xmlns:a16="http://schemas.microsoft.com/office/drawing/2014/main" id="{551E8F2A-ECA8-1943-97EF-78DFA988AD62}"/>
              </a:ext>
            </a:extLst>
          </p:cNvPr>
          <p:cNvSpPr>
            <a:spLocks noGrp="1"/>
          </p:cNvSpPr>
          <p:nvPr>
            <p:ph idx="1"/>
          </p:nvPr>
        </p:nvSpPr>
        <p:spPr/>
        <p:txBody>
          <a:bodyPr/>
          <a:lstStyle/>
          <a:p>
            <a:pPr marL="0" indent="0">
              <a:buNone/>
            </a:pPr>
            <a:r>
              <a:rPr lang="en-GB" b="1" dirty="0"/>
              <a:t>Lunch </a:t>
            </a:r>
            <a:endParaRPr lang="en-GB" dirty="0"/>
          </a:p>
          <a:p>
            <a:r>
              <a:rPr lang="en-GB" dirty="0"/>
              <a:t>Please bring a packed lunch with you. </a:t>
            </a:r>
          </a:p>
          <a:p>
            <a:pPr marL="0" indent="0">
              <a:buNone/>
            </a:pPr>
            <a:r>
              <a:rPr lang="en-GB" b="1" dirty="0"/>
              <a:t>Dinner </a:t>
            </a:r>
            <a:endParaRPr lang="en-GB" dirty="0"/>
          </a:p>
          <a:p>
            <a:r>
              <a:rPr lang="en-GB" dirty="0"/>
              <a:t>Option 1: Pigsty pie - organic Magdalen pork topped with rooty mash, with pickled red cabbage and greens from the garden </a:t>
            </a:r>
          </a:p>
          <a:p>
            <a:r>
              <a:rPr lang="en-GB" dirty="0"/>
              <a:t>Option 2: Veg patch pie topped with rooty mash, with pickled red cabbage and greens from the garden Pudding: Jam roly-poly and custard </a:t>
            </a:r>
          </a:p>
          <a:p>
            <a:endParaRPr lang="en-US" dirty="0"/>
          </a:p>
        </p:txBody>
      </p:sp>
      <p:pic>
        <p:nvPicPr>
          <p:cNvPr id="5" name="Picture 4">
            <a:extLst>
              <a:ext uri="{FF2B5EF4-FFF2-40B4-BE49-F238E27FC236}">
                <a16:creationId xmlns:a16="http://schemas.microsoft.com/office/drawing/2014/main" id="{1B415BE2-EEF0-6F46-9125-194912F00575}"/>
              </a:ext>
            </a:extLst>
          </p:cNvPr>
          <p:cNvPicPr>
            <a:picLocks noChangeAspect="1"/>
          </p:cNvPicPr>
          <p:nvPr/>
        </p:nvPicPr>
        <p:blipFill>
          <a:blip r:embed="rId2"/>
          <a:stretch>
            <a:fillRect/>
          </a:stretch>
        </p:blipFill>
        <p:spPr>
          <a:xfrm>
            <a:off x="8342630" y="677815"/>
            <a:ext cx="2584450" cy="2160684"/>
          </a:xfrm>
          <a:prstGeom prst="rect">
            <a:avLst/>
          </a:prstGeom>
        </p:spPr>
      </p:pic>
    </p:spTree>
    <p:extLst>
      <p:ext uri="{BB962C8B-B14F-4D97-AF65-F5344CB8AC3E}">
        <p14:creationId xmlns:p14="http://schemas.microsoft.com/office/powerpoint/2010/main" val="756523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A0386-9CEA-B249-A0FD-778348EF077F}"/>
              </a:ext>
            </a:extLst>
          </p:cNvPr>
          <p:cNvSpPr>
            <a:spLocks noGrp="1"/>
          </p:cNvSpPr>
          <p:nvPr>
            <p:ph type="title"/>
          </p:nvPr>
        </p:nvSpPr>
        <p:spPr/>
        <p:txBody>
          <a:bodyPr/>
          <a:lstStyle/>
          <a:p>
            <a:r>
              <a:rPr lang="en-US" dirty="0"/>
              <a:t>Day 2 </a:t>
            </a:r>
          </a:p>
        </p:txBody>
      </p:sp>
      <p:sp>
        <p:nvSpPr>
          <p:cNvPr id="3" name="Content Placeholder 2">
            <a:extLst>
              <a:ext uri="{FF2B5EF4-FFF2-40B4-BE49-F238E27FC236}">
                <a16:creationId xmlns:a16="http://schemas.microsoft.com/office/drawing/2014/main" id="{B0F3B37A-BA0A-0E47-AAC4-65297D7023AD}"/>
              </a:ext>
            </a:extLst>
          </p:cNvPr>
          <p:cNvSpPr>
            <a:spLocks noGrp="1"/>
          </p:cNvSpPr>
          <p:nvPr>
            <p:ph idx="1"/>
          </p:nvPr>
        </p:nvSpPr>
        <p:spPr/>
        <p:txBody>
          <a:bodyPr>
            <a:normAutofit fontScale="92500" lnSpcReduction="10000"/>
          </a:bodyPr>
          <a:lstStyle/>
          <a:p>
            <a:pPr marL="0" indent="0">
              <a:buNone/>
            </a:pPr>
            <a:r>
              <a:rPr lang="en-GB" b="1" dirty="0"/>
              <a:t>Breakfast </a:t>
            </a:r>
            <a:endParaRPr lang="en-GB" dirty="0"/>
          </a:p>
          <a:p>
            <a:r>
              <a:rPr lang="en-GB" dirty="0"/>
              <a:t>Scrambled eggs and home-made baked beans, cereals, toast and preserves </a:t>
            </a:r>
          </a:p>
          <a:p>
            <a:pPr marL="0" indent="0">
              <a:buNone/>
            </a:pPr>
            <a:r>
              <a:rPr lang="en-GB" b="1" dirty="0"/>
              <a:t>Lunch </a:t>
            </a:r>
            <a:endParaRPr lang="en-GB" dirty="0"/>
          </a:p>
          <a:p>
            <a:r>
              <a:rPr lang="en-GB" dirty="0"/>
              <a:t>Option 1: Magdalen organic pork and apple burger in a bun with home-made ketchup, carrot and cucumber sticks </a:t>
            </a:r>
          </a:p>
          <a:p>
            <a:r>
              <a:rPr lang="en-GB" dirty="0"/>
              <a:t>Option 2: Veggie burger in a bun with home-made ketchup, carrot and cucumber sticks </a:t>
            </a:r>
          </a:p>
          <a:p>
            <a:pPr marL="0" indent="0">
              <a:buNone/>
            </a:pPr>
            <a:r>
              <a:rPr lang="en-GB" b="1" dirty="0"/>
              <a:t>Dinner </a:t>
            </a:r>
            <a:endParaRPr lang="en-GB" dirty="0"/>
          </a:p>
          <a:p>
            <a:r>
              <a:rPr lang="en-GB" dirty="0"/>
              <a:t>Option 1: Mag ‘n’ cheese: macaroni cheese, magdalen style, with salad Option 2: Baked potato with mixed bean chilli, cheese, coleslaw and salad Pudding: Dorset apple cake and cream </a:t>
            </a:r>
          </a:p>
          <a:p>
            <a:endParaRPr lang="en-US" dirty="0"/>
          </a:p>
        </p:txBody>
      </p:sp>
      <p:pic>
        <p:nvPicPr>
          <p:cNvPr id="4" name="Picture 3">
            <a:extLst>
              <a:ext uri="{FF2B5EF4-FFF2-40B4-BE49-F238E27FC236}">
                <a16:creationId xmlns:a16="http://schemas.microsoft.com/office/drawing/2014/main" id="{8E346E48-7DD5-DC4A-9DAA-5F8B02F3AFD0}"/>
              </a:ext>
            </a:extLst>
          </p:cNvPr>
          <p:cNvPicPr>
            <a:picLocks noChangeAspect="1"/>
          </p:cNvPicPr>
          <p:nvPr/>
        </p:nvPicPr>
        <p:blipFill>
          <a:blip r:embed="rId2"/>
          <a:stretch>
            <a:fillRect/>
          </a:stretch>
        </p:blipFill>
        <p:spPr>
          <a:xfrm>
            <a:off x="9599930" y="448521"/>
            <a:ext cx="1647190" cy="1377104"/>
          </a:xfrm>
          <a:prstGeom prst="rect">
            <a:avLst/>
          </a:prstGeom>
        </p:spPr>
      </p:pic>
    </p:spTree>
    <p:extLst>
      <p:ext uri="{BB962C8B-B14F-4D97-AF65-F5344CB8AC3E}">
        <p14:creationId xmlns:p14="http://schemas.microsoft.com/office/powerpoint/2010/main" val="21174677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DBAB5-D95D-CC48-847D-5B33668C1840}"/>
              </a:ext>
            </a:extLst>
          </p:cNvPr>
          <p:cNvSpPr>
            <a:spLocks noGrp="1"/>
          </p:cNvSpPr>
          <p:nvPr>
            <p:ph type="title"/>
          </p:nvPr>
        </p:nvSpPr>
        <p:spPr/>
        <p:txBody>
          <a:bodyPr/>
          <a:lstStyle/>
          <a:p>
            <a:r>
              <a:rPr lang="en-US" dirty="0"/>
              <a:t>Day 3 </a:t>
            </a:r>
          </a:p>
        </p:txBody>
      </p:sp>
      <p:sp>
        <p:nvSpPr>
          <p:cNvPr id="3" name="Content Placeholder 2">
            <a:extLst>
              <a:ext uri="{FF2B5EF4-FFF2-40B4-BE49-F238E27FC236}">
                <a16:creationId xmlns:a16="http://schemas.microsoft.com/office/drawing/2014/main" id="{A3E30AC6-603E-2445-96F6-B19EE2BFDD08}"/>
              </a:ext>
            </a:extLst>
          </p:cNvPr>
          <p:cNvSpPr>
            <a:spLocks noGrp="1"/>
          </p:cNvSpPr>
          <p:nvPr>
            <p:ph idx="1"/>
          </p:nvPr>
        </p:nvSpPr>
        <p:spPr/>
        <p:txBody>
          <a:bodyPr/>
          <a:lstStyle/>
          <a:p>
            <a:pPr marL="0" indent="0">
              <a:buNone/>
            </a:pPr>
            <a:r>
              <a:rPr lang="en-GB" b="1" dirty="0"/>
              <a:t>Breakfast </a:t>
            </a:r>
            <a:endParaRPr lang="en-GB" dirty="0"/>
          </a:p>
          <a:p>
            <a:r>
              <a:rPr lang="en-GB" dirty="0"/>
              <a:t>Cereals, toast and preserves </a:t>
            </a:r>
          </a:p>
          <a:p>
            <a:pPr marL="0" indent="0">
              <a:buNone/>
            </a:pPr>
            <a:r>
              <a:rPr lang="en-GB" b="1" dirty="0"/>
              <a:t>Lunch </a:t>
            </a:r>
            <a:endParaRPr lang="en-GB" dirty="0"/>
          </a:p>
          <a:p>
            <a:r>
              <a:rPr lang="en-GB" dirty="0"/>
              <a:t>Tomato soup and cheesy muffin </a:t>
            </a:r>
          </a:p>
          <a:p>
            <a:endParaRPr lang="en-US" dirty="0"/>
          </a:p>
        </p:txBody>
      </p:sp>
      <p:pic>
        <p:nvPicPr>
          <p:cNvPr id="4" name="Picture 3">
            <a:extLst>
              <a:ext uri="{FF2B5EF4-FFF2-40B4-BE49-F238E27FC236}">
                <a16:creationId xmlns:a16="http://schemas.microsoft.com/office/drawing/2014/main" id="{999FF9C9-0163-4D48-9538-082CAAA3DAED}"/>
              </a:ext>
            </a:extLst>
          </p:cNvPr>
          <p:cNvPicPr>
            <a:picLocks noChangeAspect="1"/>
          </p:cNvPicPr>
          <p:nvPr/>
        </p:nvPicPr>
        <p:blipFill>
          <a:blip r:embed="rId2"/>
          <a:stretch>
            <a:fillRect/>
          </a:stretch>
        </p:blipFill>
        <p:spPr>
          <a:xfrm>
            <a:off x="8342630" y="677815"/>
            <a:ext cx="2584450" cy="2160684"/>
          </a:xfrm>
          <a:prstGeom prst="rect">
            <a:avLst/>
          </a:prstGeom>
        </p:spPr>
      </p:pic>
    </p:spTree>
    <p:extLst>
      <p:ext uri="{BB962C8B-B14F-4D97-AF65-F5344CB8AC3E}">
        <p14:creationId xmlns:p14="http://schemas.microsoft.com/office/powerpoint/2010/main" val="2728624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13D81-2C82-864E-8C7D-094FE5E62E6E}"/>
              </a:ext>
            </a:extLst>
          </p:cNvPr>
          <p:cNvSpPr>
            <a:spLocks noGrp="1"/>
          </p:cNvSpPr>
          <p:nvPr>
            <p:ph type="title"/>
          </p:nvPr>
        </p:nvSpPr>
        <p:spPr>
          <a:xfrm>
            <a:off x="838200" y="811530"/>
            <a:ext cx="10515600" cy="879158"/>
          </a:xfrm>
        </p:spPr>
        <p:txBody>
          <a:bodyPr>
            <a:normAutofit fontScale="90000"/>
          </a:bodyPr>
          <a:lstStyle/>
          <a:p>
            <a:r>
              <a:rPr lang="en-GB" b="1" dirty="0"/>
              <a:t>Can Magdalen cater for any special diets? </a:t>
            </a:r>
            <a:br>
              <a:rPr lang="en-GB" dirty="0"/>
            </a:br>
            <a:endParaRPr lang="en-US" dirty="0"/>
          </a:p>
        </p:txBody>
      </p:sp>
      <p:sp>
        <p:nvSpPr>
          <p:cNvPr id="3" name="Content Placeholder 2">
            <a:extLst>
              <a:ext uri="{FF2B5EF4-FFF2-40B4-BE49-F238E27FC236}">
                <a16:creationId xmlns:a16="http://schemas.microsoft.com/office/drawing/2014/main" id="{13C4030D-50BB-424A-A3D9-1A1239DCC17E}"/>
              </a:ext>
            </a:extLst>
          </p:cNvPr>
          <p:cNvSpPr>
            <a:spLocks noGrp="1"/>
          </p:cNvSpPr>
          <p:nvPr>
            <p:ph idx="1"/>
          </p:nvPr>
        </p:nvSpPr>
        <p:spPr/>
        <p:txBody>
          <a:bodyPr/>
          <a:lstStyle/>
          <a:p>
            <a:r>
              <a:rPr lang="en-GB" dirty="0"/>
              <a:t>Menu choices reflect many different dietary requirements however our cooks can cater for any special dietary requirements </a:t>
            </a:r>
            <a:r>
              <a:rPr lang="en-GB" i="1" dirty="0"/>
              <a:t>providing we receive this information from school staff at least two weeks prior to any stay</a:t>
            </a:r>
            <a:r>
              <a:rPr lang="en-GB" dirty="0"/>
              <a:t>. Dietary requirements include vegetarians, vegans, those with allergies, faith related requirements such as pork free diets, and those requiring wheat or dairy free diets etc. </a:t>
            </a:r>
            <a:endParaRPr lang="en-US" dirty="0"/>
          </a:p>
        </p:txBody>
      </p:sp>
      <p:pic>
        <p:nvPicPr>
          <p:cNvPr id="5" name="Picture 4">
            <a:extLst>
              <a:ext uri="{FF2B5EF4-FFF2-40B4-BE49-F238E27FC236}">
                <a16:creationId xmlns:a16="http://schemas.microsoft.com/office/drawing/2014/main" id="{D02D38D8-F955-424D-BEA5-7A21B37D4A34}"/>
              </a:ext>
            </a:extLst>
          </p:cNvPr>
          <p:cNvPicPr>
            <a:picLocks noChangeAspect="1"/>
          </p:cNvPicPr>
          <p:nvPr/>
        </p:nvPicPr>
        <p:blipFill>
          <a:blip r:embed="rId2"/>
          <a:stretch>
            <a:fillRect/>
          </a:stretch>
        </p:blipFill>
        <p:spPr>
          <a:xfrm>
            <a:off x="7214870" y="4284345"/>
            <a:ext cx="4055110" cy="2027555"/>
          </a:xfrm>
          <a:prstGeom prst="rect">
            <a:avLst/>
          </a:prstGeom>
        </p:spPr>
      </p:pic>
    </p:spTree>
    <p:extLst>
      <p:ext uri="{BB962C8B-B14F-4D97-AF65-F5344CB8AC3E}">
        <p14:creationId xmlns:p14="http://schemas.microsoft.com/office/powerpoint/2010/main" val="3260763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E32B4-6A6D-584B-A0C4-C3CD982A6B51}"/>
              </a:ext>
            </a:extLst>
          </p:cNvPr>
          <p:cNvSpPr>
            <a:spLocks noGrp="1"/>
          </p:cNvSpPr>
          <p:nvPr>
            <p:ph type="title"/>
          </p:nvPr>
        </p:nvSpPr>
        <p:spPr/>
        <p:txBody>
          <a:bodyPr/>
          <a:lstStyle/>
          <a:p>
            <a:r>
              <a:rPr lang="en-US" dirty="0"/>
              <a:t>What should I pack? </a:t>
            </a:r>
          </a:p>
        </p:txBody>
      </p:sp>
      <p:sp>
        <p:nvSpPr>
          <p:cNvPr id="3" name="Content Placeholder 2">
            <a:extLst>
              <a:ext uri="{FF2B5EF4-FFF2-40B4-BE49-F238E27FC236}">
                <a16:creationId xmlns:a16="http://schemas.microsoft.com/office/drawing/2014/main" id="{C3E5A8FE-DBBA-7F4A-97B7-88DA77BCFF58}"/>
              </a:ext>
            </a:extLst>
          </p:cNvPr>
          <p:cNvSpPr>
            <a:spLocks noGrp="1"/>
          </p:cNvSpPr>
          <p:nvPr>
            <p:ph idx="1"/>
          </p:nvPr>
        </p:nvSpPr>
        <p:spPr/>
        <p:txBody>
          <a:bodyPr>
            <a:normAutofit/>
          </a:bodyPr>
          <a:lstStyle/>
          <a:p>
            <a:r>
              <a:rPr lang="en-GB" dirty="0"/>
              <a:t>A good </a:t>
            </a:r>
            <a:r>
              <a:rPr lang="en-GB" b="1" dirty="0"/>
              <a:t>waterproof</a:t>
            </a:r>
            <a:r>
              <a:rPr lang="en-GB" dirty="0"/>
              <a:t> jacket – large enough to fit over several layers of clothing </a:t>
            </a:r>
          </a:p>
          <a:p>
            <a:r>
              <a:rPr lang="en-GB" b="1" dirty="0"/>
              <a:t>Waterproof</a:t>
            </a:r>
            <a:r>
              <a:rPr lang="en-GB" dirty="0"/>
              <a:t> over trousers- check Lidl!  </a:t>
            </a:r>
          </a:p>
          <a:p>
            <a:r>
              <a:rPr lang="en-GB" dirty="0"/>
              <a:t>Wellington boots or walking boots with </a:t>
            </a:r>
            <a:r>
              <a:rPr lang="en-GB" b="1" dirty="0"/>
              <a:t>thick socks </a:t>
            </a:r>
          </a:p>
          <a:p>
            <a:r>
              <a:rPr lang="en-GB" dirty="0"/>
              <a:t>Water bottle labelled with child’s name </a:t>
            </a:r>
          </a:p>
          <a:p>
            <a:r>
              <a:rPr lang="en-GB" dirty="0"/>
              <a:t>Warm </a:t>
            </a:r>
            <a:r>
              <a:rPr lang="en-GB" b="1" dirty="0"/>
              <a:t>hat</a:t>
            </a:r>
            <a:r>
              <a:rPr lang="en-GB" dirty="0"/>
              <a:t> e.g. woolly hat </a:t>
            </a:r>
          </a:p>
          <a:p>
            <a:r>
              <a:rPr lang="en-GB" dirty="0"/>
              <a:t>Warm </a:t>
            </a:r>
            <a:r>
              <a:rPr lang="en-GB" b="1" dirty="0"/>
              <a:t>gloves</a:t>
            </a:r>
          </a:p>
          <a:p>
            <a:endParaRPr lang="en-US" dirty="0"/>
          </a:p>
        </p:txBody>
      </p:sp>
      <p:pic>
        <p:nvPicPr>
          <p:cNvPr id="4" name="Picture 3">
            <a:extLst>
              <a:ext uri="{FF2B5EF4-FFF2-40B4-BE49-F238E27FC236}">
                <a16:creationId xmlns:a16="http://schemas.microsoft.com/office/drawing/2014/main" id="{3967A227-A4FB-AD4D-A035-8E523AF39E77}"/>
              </a:ext>
            </a:extLst>
          </p:cNvPr>
          <p:cNvPicPr>
            <a:picLocks noChangeAspect="1"/>
          </p:cNvPicPr>
          <p:nvPr/>
        </p:nvPicPr>
        <p:blipFill>
          <a:blip r:embed="rId2"/>
          <a:stretch>
            <a:fillRect/>
          </a:stretch>
        </p:blipFill>
        <p:spPr>
          <a:xfrm>
            <a:off x="8882380" y="433317"/>
            <a:ext cx="2471420" cy="1189177"/>
          </a:xfrm>
          <a:prstGeom prst="rect">
            <a:avLst/>
          </a:prstGeom>
        </p:spPr>
      </p:pic>
    </p:spTree>
    <p:extLst>
      <p:ext uri="{BB962C8B-B14F-4D97-AF65-F5344CB8AC3E}">
        <p14:creationId xmlns:p14="http://schemas.microsoft.com/office/powerpoint/2010/main" val="3198729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C46966-238D-7F4C-8103-FCA9A61D8DDC}"/>
              </a:ext>
            </a:extLst>
          </p:cNvPr>
          <p:cNvSpPr>
            <a:spLocks noGrp="1"/>
          </p:cNvSpPr>
          <p:nvPr>
            <p:ph type="title"/>
          </p:nvPr>
        </p:nvSpPr>
        <p:spPr/>
        <p:txBody>
          <a:bodyPr/>
          <a:lstStyle/>
          <a:p>
            <a:r>
              <a:rPr lang="en-US" dirty="0"/>
              <a:t>What should I pack? </a:t>
            </a:r>
          </a:p>
        </p:txBody>
      </p:sp>
      <p:sp>
        <p:nvSpPr>
          <p:cNvPr id="3" name="Content Placeholder 2">
            <a:extLst>
              <a:ext uri="{FF2B5EF4-FFF2-40B4-BE49-F238E27FC236}">
                <a16:creationId xmlns:a16="http://schemas.microsoft.com/office/drawing/2014/main" id="{63860BE2-75B7-8048-8D70-B368988EEA21}"/>
              </a:ext>
            </a:extLst>
          </p:cNvPr>
          <p:cNvSpPr>
            <a:spLocks noGrp="1"/>
          </p:cNvSpPr>
          <p:nvPr>
            <p:ph idx="1"/>
          </p:nvPr>
        </p:nvSpPr>
        <p:spPr/>
        <p:txBody>
          <a:bodyPr/>
          <a:lstStyle/>
          <a:p>
            <a:r>
              <a:rPr lang="en-GB" dirty="0"/>
              <a:t>Plenty of </a:t>
            </a:r>
            <a:r>
              <a:rPr lang="en-GB" b="1" dirty="0"/>
              <a:t>layers </a:t>
            </a:r>
            <a:r>
              <a:rPr lang="en-GB" dirty="0"/>
              <a:t>of warm, comfortable </a:t>
            </a:r>
            <a:r>
              <a:rPr lang="en-GB" b="1" dirty="0"/>
              <a:t>old clothing </a:t>
            </a:r>
            <a:r>
              <a:rPr lang="en-GB" dirty="0"/>
              <a:t>(jeans are not good for outdoor activities as they do not dry quickly), non-cotton tracksuit type clothing is best. Clothing that can be worn in many layers is much more flexible and allows adjustment to the weather and conditions. </a:t>
            </a:r>
          </a:p>
          <a:p>
            <a:r>
              <a:rPr lang="en-GB" dirty="0"/>
              <a:t>Thick socks (including a long thick pair to wear with Wellingtons) </a:t>
            </a:r>
          </a:p>
          <a:p>
            <a:r>
              <a:rPr lang="en-GB" dirty="0"/>
              <a:t>Underwear (plus spares!)</a:t>
            </a:r>
          </a:p>
          <a:p>
            <a:r>
              <a:rPr lang="en-GB" dirty="0"/>
              <a:t>Pyjamas </a:t>
            </a:r>
          </a:p>
          <a:p>
            <a:r>
              <a:rPr lang="en-GB" dirty="0"/>
              <a:t>Backpack (for packed lunch on first day, clip boards etc) </a:t>
            </a:r>
          </a:p>
          <a:p>
            <a:endParaRPr lang="en-US" dirty="0"/>
          </a:p>
        </p:txBody>
      </p:sp>
    </p:spTree>
    <p:extLst>
      <p:ext uri="{BB962C8B-B14F-4D97-AF65-F5344CB8AC3E}">
        <p14:creationId xmlns:p14="http://schemas.microsoft.com/office/powerpoint/2010/main" val="34397343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4EC0B-A063-A742-9969-0AD7521FB482}"/>
              </a:ext>
            </a:extLst>
          </p:cNvPr>
          <p:cNvSpPr>
            <a:spLocks noGrp="1"/>
          </p:cNvSpPr>
          <p:nvPr>
            <p:ph type="title"/>
          </p:nvPr>
        </p:nvSpPr>
        <p:spPr/>
        <p:txBody>
          <a:bodyPr/>
          <a:lstStyle/>
          <a:p>
            <a:r>
              <a:rPr lang="en-US" dirty="0"/>
              <a:t>What should I pack? </a:t>
            </a:r>
          </a:p>
        </p:txBody>
      </p:sp>
      <p:sp>
        <p:nvSpPr>
          <p:cNvPr id="3" name="Content Placeholder 2">
            <a:extLst>
              <a:ext uri="{FF2B5EF4-FFF2-40B4-BE49-F238E27FC236}">
                <a16:creationId xmlns:a16="http://schemas.microsoft.com/office/drawing/2014/main" id="{9F981576-DDFE-9341-BA45-9C04B881EC38}"/>
              </a:ext>
            </a:extLst>
          </p:cNvPr>
          <p:cNvSpPr>
            <a:spLocks noGrp="1"/>
          </p:cNvSpPr>
          <p:nvPr>
            <p:ph idx="1"/>
          </p:nvPr>
        </p:nvSpPr>
        <p:spPr/>
        <p:txBody>
          <a:bodyPr>
            <a:normAutofit/>
          </a:bodyPr>
          <a:lstStyle/>
          <a:p>
            <a:r>
              <a:rPr lang="en-GB" b="1" dirty="0"/>
              <a:t>Outdoor shoes </a:t>
            </a:r>
            <a:r>
              <a:rPr lang="en-GB" dirty="0"/>
              <a:t>such as trainers (designated to only be worn outside the building) – These are ESSENTIAL if your group will be doing the Low Ropes Challenge Activity (wellies and converse-style canvas trainers are not suitable) </a:t>
            </a:r>
          </a:p>
          <a:p>
            <a:r>
              <a:rPr lang="en-GB" b="1" dirty="0"/>
              <a:t>Indoor shoes </a:t>
            </a:r>
            <a:r>
              <a:rPr lang="en-GB" dirty="0"/>
              <a:t>such as slippers or trainers (designated to only be worn inside the building) </a:t>
            </a:r>
          </a:p>
          <a:p>
            <a:r>
              <a:rPr lang="en-GB" dirty="0"/>
              <a:t>Trainers or shoes to wear on the coach </a:t>
            </a:r>
          </a:p>
          <a:p>
            <a:r>
              <a:rPr lang="en-GB" dirty="0"/>
              <a:t>Warm coat (If waterproof jacket is a thin material) </a:t>
            </a:r>
          </a:p>
          <a:p>
            <a:r>
              <a:rPr lang="en-GB" dirty="0"/>
              <a:t>Towel and wash kit with toothbrush and toothpaste</a:t>
            </a:r>
          </a:p>
          <a:p>
            <a:endParaRPr lang="en-US" dirty="0"/>
          </a:p>
        </p:txBody>
      </p:sp>
      <p:pic>
        <p:nvPicPr>
          <p:cNvPr id="5" name="Picture 4">
            <a:extLst>
              <a:ext uri="{FF2B5EF4-FFF2-40B4-BE49-F238E27FC236}">
                <a16:creationId xmlns:a16="http://schemas.microsoft.com/office/drawing/2014/main" id="{59CCA39D-9410-8D41-81F8-11C70CA08469}"/>
              </a:ext>
            </a:extLst>
          </p:cNvPr>
          <p:cNvPicPr>
            <a:picLocks noChangeAspect="1"/>
          </p:cNvPicPr>
          <p:nvPr/>
        </p:nvPicPr>
        <p:blipFill>
          <a:blip r:embed="rId2"/>
          <a:stretch>
            <a:fillRect/>
          </a:stretch>
        </p:blipFill>
        <p:spPr>
          <a:xfrm>
            <a:off x="8882380" y="433317"/>
            <a:ext cx="2471420" cy="1189177"/>
          </a:xfrm>
          <a:prstGeom prst="rect">
            <a:avLst/>
          </a:prstGeom>
        </p:spPr>
      </p:pic>
    </p:spTree>
    <p:extLst>
      <p:ext uri="{BB962C8B-B14F-4D97-AF65-F5344CB8AC3E}">
        <p14:creationId xmlns:p14="http://schemas.microsoft.com/office/powerpoint/2010/main" val="15781351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CB68A-105E-C944-A6F1-633355AFEE1B}"/>
              </a:ext>
            </a:extLst>
          </p:cNvPr>
          <p:cNvSpPr>
            <a:spLocks noGrp="1"/>
          </p:cNvSpPr>
          <p:nvPr>
            <p:ph type="title"/>
          </p:nvPr>
        </p:nvSpPr>
        <p:spPr/>
        <p:txBody>
          <a:bodyPr/>
          <a:lstStyle/>
          <a:p>
            <a:r>
              <a:rPr lang="en-US" dirty="0"/>
              <a:t>What should I pack? </a:t>
            </a:r>
          </a:p>
        </p:txBody>
      </p:sp>
      <p:sp>
        <p:nvSpPr>
          <p:cNvPr id="3" name="Content Placeholder 2">
            <a:extLst>
              <a:ext uri="{FF2B5EF4-FFF2-40B4-BE49-F238E27FC236}">
                <a16:creationId xmlns:a16="http://schemas.microsoft.com/office/drawing/2014/main" id="{98600692-0246-7845-946F-7073669817D3}"/>
              </a:ext>
            </a:extLst>
          </p:cNvPr>
          <p:cNvSpPr>
            <a:spLocks noGrp="1"/>
          </p:cNvSpPr>
          <p:nvPr>
            <p:ph idx="1"/>
          </p:nvPr>
        </p:nvSpPr>
        <p:spPr/>
        <p:txBody>
          <a:bodyPr/>
          <a:lstStyle/>
          <a:p>
            <a:r>
              <a:rPr lang="en-GB" dirty="0"/>
              <a:t>Torch and spare batteries </a:t>
            </a:r>
          </a:p>
          <a:p>
            <a:r>
              <a:rPr lang="en-GB" dirty="0"/>
              <a:t>Camera (optional) </a:t>
            </a:r>
          </a:p>
          <a:p>
            <a:r>
              <a:rPr lang="en-GB" dirty="0"/>
              <a:t>A card game or book for quiet time e.g. top trumps- no electronic devices please </a:t>
            </a:r>
          </a:p>
          <a:p>
            <a:r>
              <a:rPr lang="en-GB" b="1" dirty="0"/>
              <a:t>Three spare plastic bags </a:t>
            </a:r>
            <a:r>
              <a:rPr lang="en-GB" dirty="0"/>
              <a:t>to take home dirty laundry, muddy waterproofs and muddy wellies </a:t>
            </a:r>
          </a:p>
          <a:p>
            <a:r>
              <a:rPr lang="en-GB" dirty="0"/>
              <a:t>Teddy bear! </a:t>
            </a:r>
          </a:p>
          <a:p>
            <a:r>
              <a:rPr lang="en-GB" b="1" dirty="0"/>
              <a:t>NB Mobile phones are not permitted</a:t>
            </a:r>
          </a:p>
          <a:p>
            <a:endParaRPr lang="en-US" dirty="0"/>
          </a:p>
        </p:txBody>
      </p:sp>
    </p:spTree>
    <p:extLst>
      <p:ext uri="{BB962C8B-B14F-4D97-AF65-F5344CB8AC3E}">
        <p14:creationId xmlns:p14="http://schemas.microsoft.com/office/powerpoint/2010/main" val="30697943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46A6B-CC2F-C14E-ABDE-6DC0041DDFB4}"/>
              </a:ext>
            </a:extLst>
          </p:cNvPr>
          <p:cNvSpPr>
            <a:spLocks noGrp="1"/>
          </p:cNvSpPr>
          <p:nvPr>
            <p:ph type="title"/>
          </p:nvPr>
        </p:nvSpPr>
        <p:spPr/>
        <p:txBody>
          <a:bodyPr>
            <a:normAutofit fontScale="90000"/>
          </a:bodyPr>
          <a:lstStyle/>
          <a:p>
            <a:r>
              <a:rPr lang="en-GB" b="1" dirty="0"/>
              <a:t>Will my child be able to take regular medication? </a:t>
            </a:r>
            <a:br>
              <a:rPr lang="en-GB" dirty="0"/>
            </a:br>
            <a:endParaRPr lang="en-US" dirty="0"/>
          </a:p>
        </p:txBody>
      </p:sp>
      <p:sp>
        <p:nvSpPr>
          <p:cNvPr id="3" name="Content Placeholder 2">
            <a:extLst>
              <a:ext uri="{FF2B5EF4-FFF2-40B4-BE49-F238E27FC236}">
                <a16:creationId xmlns:a16="http://schemas.microsoft.com/office/drawing/2014/main" id="{28161679-04BF-5F44-B2E4-558428673598}"/>
              </a:ext>
            </a:extLst>
          </p:cNvPr>
          <p:cNvSpPr>
            <a:spLocks noGrp="1"/>
          </p:cNvSpPr>
          <p:nvPr>
            <p:ph idx="1"/>
          </p:nvPr>
        </p:nvSpPr>
        <p:spPr/>
        <p:txBody>
          <a:bodyPr/>
          <a:lstStyle/>
          <a:p>
            <a:r>
              <a:rPr lang="en-GB" dirty="0"/>
              <a:t>Please discuss any </a:t>
            </a:r>
            <a:r>
              <a:rPr lang="en-GB" b="1" dirty="0"/>
              <a:t>medical requirements </a:t>
            </a:r>
            <a:r>
              <a:rPr lang="en-GB" dirty="0"/>
              <a:t>with school staff before the trip. Only staff under parental instruction can administer medication and Magdalen will provide a secure storage location and fridges if required. It is a good idea that you check your child’s </a:t>
            </a:r>
            <a:r>
              <a:rPr lang="en-GB" b="1" dirty="0"/>
              <a:t>tetanus</a:t>
            </a:r>
            <a:r>
              <a:rPr lang="en-GB" dirty="0"/>
              <a:t> is up to date. </a:t>
            </a:r>
          </a:p>
          <a:p>
            <a:r>
              <a:rPr lang="en-GB" dirty="0"/>
              <a:t>Please bring your child’s medication in the </a:t>
            </a:r>
            <a:r>
              <a:rPr lang="en-GB" b="1" dirty="0"/>
              <a:t>original packaging </a:t>
            </a:r>
            <a:r>
              <a:rPr lang="en-GB" dirty="0"/>
              <a:t>with your child’s name clearly labelled.</a:t>
            </a:r>
          </a:p>
          <a:p>
            <a:endParaRPr lang="en-US" dirty="0"/>
          </a:p>
        </p:txBody>
      </p:sp>
      <p:pic>
        <p:nvPicPr>
          <p:cNvPr id="5" name="Picture 4">
            <a:extLst>
              <a:ext uri="{FF2B5EF4-FFF2-40B4-BE49-F238E27FC236}">
                <a16:creationId xmlns:a16="http://schemas.microsoft.com/office/drawing/2014/main" id="{3B557E24-25E5-DC49-9E6D-6D67CD9C02EA}"/>
              </a:ext>
            </a:extLst>
          </p:cNvPr>
          <p:cNvPicPr>
            <a:picLocks noChangeAspect="1"/>
          </p:cNvPicPr>
          <p:nvPr/>
        </p:nvPicPr>
        <p:blipFill>
          <a:blip r:embed="rId2"/>
          <a:stretch>
            <a:fillRect/>
          </a:stretch>
        </p:blipFill>
        <p:spPr>
          <a:xfrm>
            <a:off x="8472436" y="4486275"/>
            <a:ext cx="2420354" cy="1690688"/>
          </a:xfrm>
          <a:prstGeom prst="rect">
            <a:avLst/>
          </a:prstGeom>
        </p:spPr>
      </p:pic>
    </p:spTree>
    <p:extLst>
      <p:ext uri="{BB962C8B-B14F-4D97-AF65-F5344CB8AC3E}">
        <p14:creationId xmlns:p14="http://schemas.microsoft.com/office/powerpoint/2010/main" val="26704737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FA792-D0D9-324F-8F6F-51A40E335377}"/>
              </a:ext>
            </a:extLst>
          </p:cNvPr>
          <p:cNvSpPr>
            <a:spLocks noGrp="1"/>
          </p:cNvSpPr>
          <p:nvPr>
            <p:ph type="title"/>
          </p:nvPr>
        </p:nvSpPr>
        <p:spPr>
          <a:xfrm>
            <a:off x="838200" y="857250"/>
            <a:ext cx="10515600" cy="833438"/>
          </a:xfrm>
        </p:spPr>
        <p:txBody>
          <a:bodyPr>
            <a:normAutofit fontScale="90000"/>
          </a:bodyPr>
          <a:lstStyle/>
          <a:p>
            <a:r>
              <a:rPr lang="en-GB" b="1" dirty="0"/>
              <a:t>What happens if my child is ill before or during a visit? </a:t>
            </a:r>
            <a:br>
              <a:rPr lang="en-GB" dirty="0"/>
            </a:br>
            <a:endParaRPr lang="en-US" dirty="0"/>
          </a:p>
        </p:txBody>
      </p:sp>
      <p:sp>
        <p:nvSpPr>
          <p:cNvPr id="3" name="Content Placeholder 2">
            <a:extLst>
              <a:ext uri="{FF2B5EF4-FFF2-40B4-BE49-F238E27FC236}">
                <a16:creationId xmlns:a16="http://schemas.microsoft.com/office/drawing/2014/main" id="{2ABE6031-8959-F041-AE0B-EE6019B27C84}"/>
              </a:ext>
            </a:extLst>
          </p:cNvPr>
          <p:cNvSpPr>
            <a:spLocks noGrp="1"/>
          </p:cNvSpPr>
          <p:nvPr>
            <p:ph idx="1"/>
          </p:nvPr>
        </p:nvSpPr>
        <p:spPr/>
        <p:txBody>
          <a:bodyPr>
            <a:normAutofit/>
          </a:bodyPr>
          <a:lstStyle/>
          <a:p>
            <a:r>
              <a:rPr lang="en-GB" dirty="0"/>
              <a:t>We also ask that you </a:t>
            </a:r>
            <a:r>
              <a:rPr lang="en-GB" b="1" dirty="0"/>
              <a:t>do not</a:t>
            </a:r>
            <a:r>
              <a:rPr lang="en-GB" dirty="0"/>
              <a:t> send any children to Magdalen if they have had sickness or diarrhoea within 48 hours of Tuesday 1st November 2022. Should a child have sickness or diarrhoea during their stay, parents will be expected to collect them from Magdalen Farm.</a:t>
            </a:r>
          </a:p>
          <a:p>
            <a:r>
              <a:rPr lang="en-GB" dirty="0"/>
              <a:t>In the unlikely event of your child falling ill or has an accident during their stay, school staff will contact you to discuss any action. Please ensure that we have your latest contact details on the form sent home this week. </a:t>
            </a:r>
          </a:p>
          <a:p>
            <a:endParaRPr lang="en-US" dirty="0"/>
          </a:p>
        </p:txBody>
      </p:sp>
    </p:spTree>
    <p:extLst>
      <p:ext uri="{BB962C8B-B14F-4D97-AF65-F5344CB8AC3E}">
        <p14:creationId xmlns:p14="http://schemas.microsoft.com/office/powerpoint/2010/main" val="11018956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05C26-A844-7447-90AE-98713EA53813}"/>
              </a:ext>
            </a:extLst>
          </p:cNvPr>
          <p:cNvSpPr>
            <a:spLocks noGrp="1"/>
          </p:cNvSpPr>
          <p:nvPr>
            <p:ph type="title"/>
          </p:nvPr>
        </p:nvSpPr>
        <p:spPr/>
        <p:txBody>
          <a:bodyPr/>
          <a:lstStyle/>
          <a:p>
            <a:r>
              <a:rPr lang="en-US" dirty="0"/>
              <a:t>How to pay via Parent Pay</a:t>
            </a:r>
          </a:p>
        </p:txBody>
      </p:sp>
      <p:sp>
        <p:nvSpPr>
          <p:cNvPr id="3" name="Content Placeholder 2">
            <a:extLst>
              <a:ext uri="{FF2B5EF4-FFF2-40B4-BE49-F238E27FC236}">
                <a16:creationId xmlns:a16="http://schemas.microsoft.com/office/drawing/2014/main" id="{DD709740-BA26-6446-B868-2CCBA08BF508}"/>
              </a:ext>
            </a:extLst>
          </p:cNvPr>
          <p:cNvSpPr>
            <a:spLocks noGrp="1"/>
          </p:cNvSpPr>
          <p:nvPr>
            <p:ph idx="1"/>
          </p:nvPr>
        </p:nvSpPr>
        <p:spPr/>
        <p:txBody>
          <a:bodyPr/>
          <a:lstStyle/>
          <a:p>
            <a:r>
              <a:rPr lang="en-GB" dirty="0"/>
              <a:t>Login to your Arbor account.</a:t>
            </a:r>
          </a:p>
          <a:p>
            <a:r>
              <a:rPr lang="en-GB" dirty="0"/>
              <a:t>Select your child’s name.</a:t>
            </a:r>
          </a:p>
          <a:p>
            <a:r>
              <a:rPr lang="en-GB" dirty="0"/>
              <a:t>You can select to pay the whole amount or an instalment.</a:t>
            </a:r>
          </a:p>
          <a:p>
            <a:r>
              <a:rPr lang="en-GB" dirty="0"/>
              <a:t>There will be boxes to complete like permission and emergency contact details to name a few.</a:t>
            </a:r>
          </a:p>
          <a:p>
            <a:endParaRPr lang="en-US" dirty="0"/>
          </a:p>
        </p:txBody>
      </p:sp>
    </p:spTree>
    <p:extLst>
      <p:ext uri="{BB962C8B-B14F-4D97-AF65-F5344CB8AC3E}">
        <p14:creationId xmlns:p14="http://schemas.microsoft.com/office/powerpoint/2010/main" val="21185679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A76BCC-7198-F74F-9391-EC1BB10FBECE}"/>
              </a:ext>
            </a:extLst>
          </p:cNvPr>
          <p:cNvSpPr>
            <a:spLocks noGrp="1"/>
          </p:cNvSpPr>
          <p:nvPr>
            <p:ph type="title"/>
          </p:nvPr>
        </p:nvSpPr>
        <p:spPr/>
        <p:txBody>
          <a:bodyPr>
            <a:normAutofit fontScale="90000"/>
          </a:bodyPr>
          <a:lstStyle/>
          <a:p>
            <a:r>
              <a:rPr lang="en-US" dirty="0"/>
              <a:t>Please speak to </a:t>
            </a:r>
            <a:r>
              <a:rPr lang="en-US" dirty="0" err="1"/>
              <a:t>Mrs</a:t>
            </a:r>
            <a:r>
              <a:rPr lang="en-US" dirty="0"/>
              <a:t> Dennis, </a:t>
            </a:r>
            <a:r>
              <a:rPr lang="en-US" dirty="0" err="1"/>
              <a:t>Mrs</a:t>
            </a:r>
            <a:r>
              <a:rPr lang="en-US" dirty="0"/>
              <a:t> Open or </a:t>
            </a:r>
            <a:r>
              <a:rPr lang="en-US" dirty="0" err="1"/>
              <a:t>Mrs</a:t>
            </a:r>
            <a:r>
              <a:rPr lang="en-US" dirty="0"/>
              <a:t> Coombs if you have any questions or queries about the trip.</a:t>
            </a:r>
          </a:p>
        </p:txBody>
      </p:sp>
      <p:sp>
        <p:nvSpPr>
          <p:cNvPr id="5" name="Text Placeholder 4">
            <a:extLst>
              <a:ext uri="{FF2B5EF4-FFF2-40B4-BE49-F238E27FC236}">
                <a16:creationId xmlns:a16="http://schemas.microsoft.com/office/drawing/2014/main" id="{C1DE1988-F200-DC4D-A3E0-FACD6D67A96A}"/>
              </a:ext>
            </a:extLst>
          </p:cNvPr>
          <p:cNvSpPr>
            <a:spLocks noGrp="1"/>
          </p:cNvSpPr>
          <p:nvPr>
            <p:ph type="body" idx="1"/>
          </p:nvPr>
        </p:nvSpPr>
        <p:spPr>
          <a:xfrm>
            <a:off x="460375" y="4732338"/>
            <a:ext cx="10515600" cy="1500187"/>
          </a:xfrm>
        </p:spPr>
        <p:txBody>
          <a:bodyPr>
            <a:normAutofit/>
          </a:bodyPr>
          <a:lstStyle/>
          <a:p>
            <a:pPr algn="ctr"/>
            <a:r>
              <a:rPr lang="en-US" sz="5400" dirty="0"/>
              <a:t>Thank you </a:t>
            </a:r>
          </a:p>
        </p:txBody>
      </p:sp>
    </p:spTree>
    <p:extLst>
      <p:ext uri="{BB962C8B-B14F-4D97-AF65-F5344CB8AC3E}">
        <p14:creationId xmlns:p14="http://schemas.microsoft.com/office/powerpoint/2010/main" val="5713958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4787</TotalTime>
  <Words>1016</Words>
  <Application>Microsoft Macintosh PowerPoint</Application>
  <PresentationFormat>Widescreen</PresentationFormat>
  <Paragraphs>80</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Calibri Light</vt:lpstr>
      <vt:lpstr>Office Theme</vt:lpstr>
      <vt:lpstr>Year 6 School Journey to Magdalen Farm,  Winsham, Maudlin Chard, Somerset TA20 4PA</vt:lpstr>
      <vt:lpstr> Departure- Tuesday 1st November 2022</vt:lpstr>
      <vt:lpstr>Return – Thursday 3rd November 2022</vt:lpstr>
      <vt:lpstr>Example Itinerary - Day 1   </vt:lpstr>
      <vt:lpstr>Day 2 </vt:lpstr>
      <vt:lpstr>Day 3 </vt:lpstr>
      <vt:lpstr>Accommodation Rules </vt:lpstr>
      <vt:lpstr>Please pack a healthy packed lunch for the first day.</vt:lpstr>
      <vt:lpstr>An example menu – Day 1 </vt:lpstr>
      <vt:lpstr>Day 2 </vt:lpstr>
      <vt:lpstr>Day 3 </vt:lpstr>
      <vt:lpstr>Can Magdalen cater for any special diets?  </vt:lpstr>
      <vt:lpstr>What should I pack? </vt:lpstr>
      <vt:lpstr>What should I pack? </vt:lpstr>
      <vt:lpstr>What should I pack? </vt:lpstr>
      <vt:lpstr>What should I pack? </vt:lpstr>
      <vt:lpstr>Will my child be able to take regular medication?  </vt:lpstr>
      <vt:lpstr>What happens if my child is ill before or during a visit?  </vt:lpstr>
      <vt:lpstr>How to pay via Parent Pay</vt:lpstr>
      <vt:lpstr>Please speak to Mrs Dennis, Mrs Open or Mrs Coombs if you have any questions or queries about the trip.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School Journey</dc:title>
  <dc:creator>aoldfield@inspirepartnership.co.uk</dc:creator>
  <cp:lastModifiedBy>Swabra Lloyd</cp:lastModifiedBy>
  <cp:revision>22</cp:revision>
  <cp:lastPrinted>2021-12-14T09:18:56Z</cp:lastPrinted>
  <dcterms:created xsi:type="dcterms:W3CDTF">2021-12-08T14:20:50Z</dcterms:created>
  <dcterms:modified xsi:type="dcterms:W3CDTF">2022-11-06T19:07:14Z</dcterms:modified>
</cp:coreProperties>
</file>