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42"/>
  </p:notesMasterIdLst>
  <p:sldIdLst>
    <p:sldId id="256" r:id="rId2"/>
    <p:sldId id="292" r:id="rId3"/>
    <p:sldId id="293" r:id="rId4"/>
    <p:sldId id="257" r:id="rId5"/>
    <p:sldId id="295" r:id="rId6"/>
    <p:sldId id="258" r:id="rId7"/>
    <p:sldId id="294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80" r:id="rId27"/>
    <p:sldId id="277" r:id="rId28"/>
    <p:sldId id="278" r:id="rId29"/>
    <p:sldId id="279" r:id="rId30"/>
    <p:sldId id="296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289" r:id="rId40"/>
    <p:sldId id="290" r:id="rId41"/>
  </p:sldIdLst>
  <p:sldSz cx="12192000" cy="6858000"/>
  <p:notesSz cx="6858000" cy="9144000"/>
  <p:embeddedFontLst>
    <p:embeddedFont>
      <p:font typeface="Calibri" panose="020F0502020204030204" pitchFamily="34" charset="0"/>
      <p:regular r:id="rId43"/>
      <p:bold r:id="rId44"/>
      <p:italic r:id="rId45"/>
      <p:boldItalic r:id="rId46"/>
    </p:embeddedFont>
    <p:embeddedFont>
      <p:font typeface="Century Gothic" panose="020B0502020202020204" pitchFamily="34" charset="0"/>
      <p:regular r:id="rId47"/>
      <p:bold r:id="rId48"/>
      <p:italic r:id="rId49"/>
      <p:boldItalic r:id="rId5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51" roundtripDataSignature="AMtx7miTIf+CngVJjUCzKZExXq9KNOt9e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99"/>
  </p:normalViewPr>
  <p:slideViewPr>
    <p:cSldViewPr snapToGrid="0">
      <p:cViewPr varScale="1">
        <p:scale>
          <a:sx n="108" d="100"/>
          <a:sy n="108" d="100"/>
        </p:scale>
        <p:origin x="67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font" Target="fonts/font5.fntdata"/><Relationship Id="rId50" Type="http://schemas.openxmlformats.org/officeDocument/2006/relationships/font" Target="fonts/font8.fntdata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3.fntdata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2.fntdata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1.fntdata"/><Relationship Id="rId48" Type="http://schemas.openxmlformats.org/officeDocument/2006/relationships/font" Target="fonts/font6.fntdata"/><Relationship Id="rId8" Type="http://schemas.openxmlformats.org/officeDocument/2006/relationships/slide" Target="slides/slide7.xml"/><Relationship Id="rId51" Type="http://customschemas.google.com/relationships/presentationmetadata" Target="meta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4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24219359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3811141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6879605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275470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91" name="Google Shape;9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9203680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91" name="Google Shape;9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1498074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97" name="Google Shape;9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1155067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2936496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3" name="Google Shape;10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820851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9" name="Google Shape;10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0263893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5" name="Google Shape;11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6188177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1" name="Google Shape;121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6255610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7" name="Google Shape;127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5805368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3" name="Google Shape;133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8924650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9" name="Google Shape;139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681364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46" name="Google Shape;146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5543620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1" name="Google Shape;151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4646732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7" name="Google Shape;157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8922088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4" name="Google Shape;164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56931695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0" name="Google Shape;170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98193222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6" name="Google Shape;176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5534300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2" name="Google Shape;182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4939227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9" name="Google Shape;189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90199105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95" name="Google Shape;195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20261454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1" name="Google Shape;201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49485405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8" name="Google Shape;20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84577510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33" name="Google Shape;233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82811168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14" name="Google Shape;214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62797585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20" name="Google Shape;220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97901838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26" name="Google Shape;226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44196858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33" name="Google Shape;233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90563072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38" name="Google Shape;238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52787403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4" name="Google Shape;244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11922619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50" name="Google Shape;250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74239140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56" name="Google Shape;256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03332479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62" name="Google Shape;262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45605704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67" name="Google Shape;267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54202652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3" name="Google Shape;273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19708472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9" name="Google Shape;279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28239488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5" name="Google Shape;285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74902503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1" name="Google Shape;291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8995424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3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3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" name="Google Shape;22;p3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3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4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8" name="Google Shape;28;p4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4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41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41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4" name="Google Shape;34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4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4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42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43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43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7" name="Google Shape;47;p43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" name="Google Shape;48;p43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9" name="Google Shape;49;p43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4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4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4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4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4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4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4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4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45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45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4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4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4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4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46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46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4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4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4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4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47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4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4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4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48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48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4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4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4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3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3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3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3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 txBox="1"/>
          <p:nvPr/>
        </p:nvSpPr>
        <p:spPr>
          <a:xfrm>
            <a:off x="2232211" y="1479176"/>
            <a:ext cx="8444753" cy="1631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0"/>
              <a:buFont typeface="Arial"/>
              <a:buNone/>
            </a:pPr>
            <a:r>
              <a:rPr lang="en-US" sz="100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Mon</a:t>
            </a:r>
            <a:r>
              <a:rPr lang="en-US" sz="10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day </a:t>
            </a:r>
            <a:endParaRPr sz="10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 txBox="1"/>
          <p:nvPr/>
        </p:nvSpPr>
        <p:spPr>
          <a:xfrm>
            <a:off x="2232211" y="1479176"/>
            <a:ext cx="8444753" cy="2308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0"/>
              <a:buFont typeface="Arial"/>
              <a:buNone/>
            </a:pPr>
            <a:r>
              <a:rPr lang="en-US" sz="48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Our reading strategy this week is to make links with our own experiences. </a:t>
            </a:r>
            <a:r>
              <a:rPr lang="en-US" sz="4800" b="0" i="0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endParaRPr sz="4800" b="0" i="0" u="none" strike="noStrike" cap="none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10078147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 txBox="1"/>
          <p:nvPr/>
        </p:nvSpPr>
        <p:spPr>
          <a:xfrm>
            <a:off x="2232211" y="1479176"/>
            <a:ext cx="8444753" cy="1569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0"/>
              <a:buFont typeface="Arial"/>
              <a:buNone/>
            </a:pPr>
            <a:r>
              <a:rPr lang="en-US" sz="48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We are reading the </a:t>
            </a:r>
            <a:r>
              <a:rPr lang="en-US" sz="4800" dirty="0" err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Colour</a:t>
            </a:r>
            <a:r>
              <a:rPr lang="en-US" sz="48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Monster</a:t>
            </a:r>
            <a:endParaRPr sz="4800" b="0" i="0" u="none" strike="noStrike" cap="none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32104984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Google Shape;93;p2"/>
          <p:cNvPicPr preferRelativeResize="0"/>
          <p:nvPr/>
        </p:nvPicPr>
        <p:blipFill rotWithShape="1">
          <a:blip r:embed="rId3">
            <a:alphaModFix/>
          </a:blip>
          <a:srcRect r="62119"/>
          <a:stretch/>
        </p:blipFill>
        <p:spPr>
          <a:xfrm>
            <a:off x="326466" y="316754"/>
            <a:ext cx="3626969" cy="6217045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5400000">
            <a:off x="3816350" y="-56403"/>
            <a:ext cx="6858000" cy="697080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Google Shape;94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5400000">
            <a:off x="3816350" y="-56403"/>
            <a:ext cx="6858000" cy="697080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395785" y="641444"/>
            <a:ext cx="302980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entury Gothic" panose="020B0502020202020204" pitchFamily="34" charset="0"/>
              </a:rPr>
              <a:t>Talk about what you can see, what you think and what you wonder.</a:t>
            </a:r>
          </a:p>
        </p:txBody>
      </p:sp>
    </p:spTree>
    <p:extLst>
      <p:ext uri="{BB962C8B-B14F-4D97-AF65-F5344CB8AC3E}">
        <p14:creationId xmlns:p14="http://schemas.microsoft.com/office/powerpoint/2010/main" val="9867752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Google Shape;99;p3"/>
          <p:cNvPicPr preferRelativeResize="0"/>
          <p:nvPr/>
        </p:nvPicPr>
        <p:blipFill rotWithShape="1">
          <a:blip r:embed="rId3">
            <a:alphaModFix/>
          </a:blip>
          <a:srcRect r="62119"/>
          <a:stretch/>
        </p:blipFill>
        <p:spPr>
          <a:xfrm>
            <a:off x="326466" y="316754"/>
            <a:ext cx="3626969" cy="62170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3"/>
          <p:cNvPicPr preferRelativeResize="0"/>
          <p:nvPr/>
        </p:nvPicPr>
        <p:blipFill rotWithShape="1">
          <a:blip r:embed="rId4">
            <a:alphaModFix/>
          </a:blip>
          <a:srcRect l="25731"/>
          <a:stretch/>
        </p:blipFill>
        <p:spPr>
          <a:xfrm rot="5400000">
            <a:off x="4631431" y="-519972"/>
            <a:ext cx="5093365" cy="732042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 txBox="1"/>
          <p:nvPr/>
        </p:nvSpPr>
        <p:spPr>
          <a:xfrm>
            <a:off x="2232211" y="1479176"/>
            <a:ext cx="8444753" cy="1631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0"/>
              <a:buFont typeface="Arial"/>
              <a:buNone/>
            </a:pPr>
            <a:r>
              <a:rPr lang="en-US" sz="100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Tuesday</a:t>
            </a:r>
            <a:endParaRPr sz="10000" b="0" i="0" u="none" strike="noStrike" cap="none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1490908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Google Shape;105;p4"/>
          <p:cNvPicPr preferRelativeResize="0"/>
          <p:nvPr/>
        </p:nvPicPr>
        <p:blipFill rotWithShape="1">
          <a:blip r:embed="rId3">
            <a:alphaModFix/>
          </a:blip>
          <a:srcRect r="62119"/>
          <a:stretch/>
        </p:blipFill>
        <p:spPr>
          <a:xfrm>
            <a:off x="326466" y="316754"/>
            <a:ext cx="3626969" cy="62170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4"/>
          <p:cNvPicPr preferRelativeResize="0"/>
          <p:nvPr/>
        </p:nvPicPr>
        <p:blipFill rotWithShape="1">
          <a:blip r:embed="rId4">
            <a:alphaModFix/>
          </a:blip>
          <a:srcRect r="26784"/>
          <a:stretch/>
        </p:blipFill>
        <p:spPr>
          <a:xfrm rot="5400000">
            <a:off x="4014595" y="548441"/>
            <a:ext cx="5021179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angle 1"/>
          <p:cNvSpPr/>
          <p:nvPr/>
        </p:nvSpPr>
        <p:spPr>
          <a:xfrm>
            <a:off x="3615193" y="162865"/>
            <a:ext cx="67858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SzPts val="4000"/>
            </a:pPr>
            <a:r>
              <a:rPr lang="en-GB" sz="2400" b="1" u="sng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our own experiences.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5"/>
          <p:cNvSpPr txBox="1"/>
          <p:nvPr/>
        </p:nvSpPr>
        <p:spPr>
          <a:xfrm>
            <a:off x="754742" y="0"/>
            <a:ext cx="9985829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Now let’s practice some of the words we might find in the text. </a:t>
            </a:r>
            <a:endParaRPr sz="4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2" name="Google Shape;112;p5"/>
          <p:cNvSpPr txBox="1"/>
          <p:nvPr/>
        </p:nvSpPr>
        <p:spPr>
          <a:xfrm>
            <a:off x="3364393" y="1323439"/>
            <a:ext cx="5571461" cy="4708981"/>
          </a:xfrm>
          <a:prstGeom prst="rect">
            <a:avLst/>
          </a:prstGeom>
          <a:noFill/>
          <a:ln w="1270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confused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jumbled up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happiness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sadness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emotions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endParaRPr sz="5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Google Shape;117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5400000">
            <a:off x="1294732" y="-508669"/>
            <a:ext cx="6858000" cy="78753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Google Shape;123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5400000">
            <a:off x="2444750" y="-498977"/>
            <a:ext cx="6858000" cy="78559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Google Shape;129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5400000">
            <a:off x="3078413" y="-827840"/>
            <a:ext cx="6858000" cy="851367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Google Shape;135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5400000">
            <a:off x="2091824" y="-1124620"/>
            <a:ext cx="6858000" cy="91072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Google Shape;141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5400000">
            <a:off x="779484" y="11258"/>
            <a:ext cx="5775161" cy="6939762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10"/>
          <p:cNvSpPr txBox="1"/>
          <p:nvPr/>
        </p:nvSpPr>
        <p:spPr>
          <a:xfrm>
            <a:off x="-121260" y="-1"/>
            <a:ext cx="1189616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0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our own experiences. </a:t>
            </a:r>
            <a:endParaRPr sz="4000" b="0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43" name="Google Shape;143;p10"/>
          <p:cNvSpPr txBox="1"/>
          <p:nvPr/>
        </p:nvSpPr>
        <p:spPr>
          <a:xfrm>
            <a:off x="7395410" y="972760"/>
            <a:ext cx="4379495" cy="50167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What does this make you think of ... ?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0" i="0" u="none" strike="noStrike" cap="none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This makes me think of when ... because. ...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0" i="0" u="none" strike="noStrike" cap="none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This reminds me of when ....  </a:t>
            </a:r>
            <a:endParaRPr sz="4000" b="0" i="0" u="none" strike="noStrike" cap="none">
              <a:solidFill>
                <a:srgbClr val="FF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1"/>
          <p:cNvSpPr txBox="1"/>
          <p:nvPr/>
        </p:nvSpPr>
        <p:spPr>
          <a:xfrm>
            <a:off x="2232211" y="1479176"/>
            <a:ext cx="8444753" cy="1631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0"/>
              <a:buFont typeface="Arial"/>
              <a:buNone/>
            </a:pPr>
            <a:r>
              <a:rPr lang="en-US" sz="100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We</a:t>
            </a:r>
            <a:r>
              <a:rPr lang="en-US" sz="10000" b="0" i="0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dnesday </a:t>
            </a:r>
            <a:endParaRPr sz="10000" b="0" i="0" u="none" strike="noStrike" cap="none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2"/>
          <p:cNvSpPr txBox="1"/>
          <p:nvPr/>
        </p:nvSpPr>
        <p:spPr>
          <a:xfrm>
            <a:off x="754742" y="348343"/>
            <a:ext cx="9985829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Before we start-  let’s practice some of the sounds we might find in the text. </a:t>
            </a:r>
            <a:endParaRPr sz="4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54" name="Google Shape;154;p1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13200" y="1624025"/>
            <a:ext cx="8198424" cy="4852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3"/>
          <p:cNvSpPr txBox="1"/>
          <p:nvPr/>
        </p:nvSpPr>
        <p:spPr>
          <a:xfrm>
            <a:off x="754742" y="0"/>
            <a:ext cx="9985829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Now let’s practice some of the words we might find in the text. </a:t>
            </a:r>
            <a:endParaRPr sz="4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60" name="Google Shape;160;p13"/>
          <p:cNvSpPr txBox="1"/>
          <p:nvPr/>
        </p:nvSpPr>
        <p:spPr>
          <a:xfrm>
            <a:off x="348477" y="1511698"/>
            <a:ext cx="5571461" cy="3939540"/>
          </a:xfrm>
          <a:prstGeom prst="rect">
            <a:avLst/>
          </a:prstGeom>
          <a:noFill/>
          <a:ln w="1270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endParaRPr sz="5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happiness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sadness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emotions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endParaRPr sz="5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61" name="Google Shape;161;p13"/>
          <p:cNvSpPr txBox="1"/>
          <p:nvPr/>
        </p:nvSpPr>
        <p:spPr>
          <a:xfrm>
            <a:off x="6293489" y="1511698"/>
            <a:ext cx="5571461" cy="4708981"/>
          </a:xfrm>
          <a:prstGeom prst="rect">
            <a:avLst/>
          </a:prstGeom>
          <a:noFill/>
          <a:ln w="1270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anger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fear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calm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peace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feelings</a:t>
            </a:r>
            <a:endParaRPr sz="5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endParaRPr sz="5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14"/>
          <p:cNvSpPr txBox="1"/>
          <p:nvPr/>
        </p:nvSpPr>
        <p:spPr>
          <a:xfrm>
            <a:off x="295835" y="242047"/>
            <a:ext cx="1189616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0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our own experiences. </a:t>
            </a:r>
            <a:endParaRPr sz="4000" b="0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67" name="Google Shape;167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5400000">
            <a:off x="2746401" y="-925518"/>
            <a:ext cx="5789476" cy="95403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" name="Google Shape;172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5400000">
            <a:off x="737275" y="-233272"/>
            <a:ext cx="6353997" cy="7828546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15"/>
          <p:cNvSpPr txBox="1"/>
          <p:nvPr/>
        </p:nvSpPr>
        <p:spPr>
          <a:xfrm>
            <a:off x="7828547" y="1206898"/>
            <a:ext cx="4122821" cy="3170099"/>
          </a:xfrm>
          <a:prstGeom prst="rect">
            <a:avLst/>
          </a:prstGeom>
          <a:noFill/>
          <a:ln w="1270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endParaRPr sz="5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What makes you </a:t>
            </a:r>
            <a:r>
              <a:rPr lang="en-US" sz="5000" b="0" i="0" u="none" strike="noStrike" cap="none">
                <a:solidFill>
                  <a:schemeClr val="accent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happy</a:t>
            </a:r>
            <a:r>
              <a:rPr lang="en-US" sz="5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?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" name="Google Shape;178;p16"/>
          <p:cNvPicPr preferRelativeResize="0"/>
          <p:nvPr/>
        </p:nvPicPr>
        <p:blipFill rotWithShape="1">
          <a:blip r:embed="rId3">
            <a:alphaModFix/>
          </a:blip>
          <a:srcRect r="9004"/>
          <a:stretch/>
        </p:blipFill>
        <p:spPr>
          <a:xfrm rot="5400000">
            <a:off x="1309773" y="-134017"/>
            <a:ext cx="5887450" cy="7855952"/>
          </a:xfrm>
          <a:prstGeom prst="rect">
            <a:avLst/>
          </a:prstGeom>
          <a:noFill/>
          <a:ln>
            <a:noFill/>
          </a:ln>
        </p:spPr>
      </p:pic>
      <p:sp>
        <p:nvSpPr>
          <p:cNvPr id="179" name="Google Shape;179;p16"/>
          <p:cNvSpPr txBox="1"/>
          <p:nvPr/>
        </p:nvSpPr>
        <p:spPr>
          <a:xfrm>
            <a:off x="0" y="0"/>
            <a:ext cx="1189616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0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our own experiences. </a:t>
            </a:r>
            <a:endParaRPr sz="4000" b="0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" name="Google Shape;184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5400000">
            <a:off x="4746792" y="-458871"/>
            <a:ext cx="6858000" cy="7775742"/>
          </a:xfrm>
          <a:prstGeom prst="rect">
            <a:avLst/>
          </a:prstGeom>
          <a:noFill/>
          <a:ln>
            <a:noFill/>
          </a:ln>
        </p:spPr>
      </p:pic>
      <p:sp>
        <p:nvSpPr>
          <p:cNvPr id="185" name="Google Shape;185;p17"/>
          <p:cNvSpPr txBox="1"/>
          <p:nvPr/>
        </p:nvSpPr>
        <p:spPr>
          <a:xfrm>
            <a:off x="165100" y="1479614"/>
            <a:ext cx="4122821" cy="3170099"/>
          </a:xfrm>
          <a:prstGeom prst="rect">
            <a:avLst/>
          </a:prstGeom>
          <a:noFill/>
          <a:ln w="1270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endParaRPr sz="5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What makes you </a:t>
            </a:r>
            <a:r>
              <a:rPr lang="en-US" sz="5000" b="0" i="0" u="none" strike="noStrike" cap="none">
                <a:solidFill>
                  <a:srgbClr val="2F549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blue</a:t>
            </a:r>
            <a:r>
              <a:rPr lang="en-US" sz="5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?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6" name="Google Shape;186;p17"/>
          <p:cNvSpPr txBox="1"/>
          <p:nvPr/>
        </p:nvSpPr>
        <p:spPr>
          <a:xfrm>
            <a:off x="0" y="0"/>
            <a:ext cx="1189616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0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our own experiences. </a:t>
            </a:r>
            <a:endParaRPr sz="4000" b="0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1" name="Google Shape;191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5400000">
            <a:off x="2557045" y="-691482"/>
            <a:ext cx="6858000" cy="8240963"/>
          </a:xfrm>
          <a:prstGeom prst="rect">
            <a:avLst/>
          </a:prstGeom>
          <a:noFill/>
          <a:ln>
            <a:noFill/>
          </a:ln>
        </p:spPr>
      </p:pic>
      <p:sp>
        <p:nvSpPr>
          <p:cNvPr id="192" name="Google Shape;192;p18"/>
          <p:cNvSpPr txBox="1"/>
          <p:nvPr/>
        </p:nvSpPr>
        <p:spPr>
          <a:xfrm>
            <a:off x="0" y="0"/>
            <a:ext cx="1189616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0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our own experiences. </a:t>
            </a:r>
            <a:endParaRPr sz="4000" b="0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7" name="Google Shape;197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5400000">
            <a:off x="2519082" y="-1060450"/>
            <a:ext cx="6858000" cy="8978900"/>
          </a:xfrm>
          <a:prstGeom prst="rect">
            <a:avLst/>
          </a:prstGeom>
          <a:noFill/>
          <a:ln>
            <a:noFill/>
          </a:ln>
        </p:spPr>
      </p:pic>
      <p:sp>
        <p:nvSpPr>
          <p:cNvPr id="198" name="Google Shape;198;p19"/>
          <p:cNvSpPr txBox="1"/>
          <p:nvPr/>
        </p:nvSpPr>
        <p:spPr>
          <a:xfrm>
            <a:off x="0" y="0"/>
            <a:ext cx="1189616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0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our own experiences. </a:t>
            </a:r>
            <a:endParaRPr sz="4000" b="0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3" name="Google Shape;203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5400000">
            <a:off x="936793" y="-466892"/>
            <a:ext cx="6858000" cy="7791784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Google Shape;205;p20"/>
          <p:cNvSpPr txBox="1"/>
          <p:nvPr/>
        </p:nvSpPr>
        <p:spPr>
          <a:xfrm>
            <a:off x="7773344" y="1463572"/>
            <a:ext cx="4122821" cy="3170099"/>
          </a:xfrm>
          <a:prstGeom prst="rect">
            <a:avLst/>
          </a:prstGeom>
          <a:noFill/>
          <a:ln w="1270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endParaRPr sz="5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What makes you </a:t>
            </a:r>
            <a:r>
              <a:rPr lang="en-US" sz="5000" b="0" i="0" u="none" strike="noStrike" cap="none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red</a:t>
            </a:r>
            <a:r>
              <a:rPr lang="en-US" sz="5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?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" name="Google Shape;210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79977" y="287004"/>
            <a:ext cx="8761328" cy="65709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25"/>
          <p:cNvSpPr txBox="1"/>
          <p:nvPr/>
        </p:nvSpPr>
        <p:spPr>
          <a:xfrm>
            <a:off x="3747247" y="1302713"/>
            <a:ext cx="8444753" cy="1631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0"/>
              <a:buFont typeface="Arial"/>
              <a:buNone/>
            </a:pPr>
            <a:r>
              <a:rPr lang="en-US" sz="10000" b="0" i="0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Thursday</a:t>
            </a:r>
            <a:endParaRPr sz="10000" b="0" i="0" u="none" strike="noStrike" cap="none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6" name="Google Shape;216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4333" y="568491"/>
            <a:ext cx="9916362" cy="6101765"/>
          </a:xfrm>
          <a:prstGeom prst="rect">
            <a:avLst/>
          </a:prstGeom>
          <a:noFill/>
          <a:ln>
            <a:noFill/>
          </a:ln>
        </p:spPr>
      </p:pic>
      <p:sp>
        <p:nvSpPr>
          <p:cNvPr id="217" name="Google Shape;217;p22"/>
          <p:cNvSpPr/>
          <p:nvPr/>
        </p:nvSpPr>
        <p:spPr>
          <a:xfrm>
            <a:off x="254333" y="0"/>
            <a:ext cx="507863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our own experiences. </a:t>
            </a:r>
            <a:endParaRPr sz="1800" b="0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" name="Google Shape;22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5400000">
            <a:off x="776370" y="142708"/>
            <a:ext cx="6858000" cy="6572585"/>
          </a:xfrm>
          <a:prstGeom prst="rect">
            <a:avLst/>
          </a:prstGeom>
          <a:noFill/>
          <a:ln>
            <a:noFill/>
          </a:ln>
        </p:spPr>
      </p:pic>
      <p:sp>
        <p:nvSpPr>
          <p:cNvPr id="223" name="Google Shape;223;p23"/>
          <p:cNvSpPr txBox="1"/>
          <p:nvPr/>
        </p:nvSpPr>
        <p:spPr>
          <a:xfrm>
            <a:off x="7773344" y="1463572"/>
            <a:ext cx="4122821" cy="3939540"/>
          </a:xfrm>
          <a:prstGeom prst="rect">
            <a:avLst/>
          </a:prstGeom>
          <a:noFill/>
          <a:ln w="1270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endParaRPr sz="5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What makes you </a:t>
            </a:r>
            <a:r>
              <a:rPr lang="en-US" sz="5000" b="0" i="0" u="none" strike="noStrike" cap="none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feel fear?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8" name="Google Shape;228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8757" y="312821"/>
            <a:ext cx="8726905" cy="6545179"/>
          </a:xfrm>
          <a:prstGeom prst="rect">
            <a:avLst/>
          </a:prstGeom>
          <a:noFill/>
          <a:ln>
            <a:noFill/>
          </a:ln>
        </p:spPr>
      </p:pic>
      <p:sp>
        <p:nvSpPr>
          <p:cNvPr id="229" name="Google Shape;229;p24"/>
          <p:cNvSpPr/>
          <p:nvPr/>
        </p:nvSpPr>
        <p:spPr>
          <a:xfrm>
            <a:off x="254333" y="0"/>
            <a:ext cx="507863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our own experiences. </a:t>
            </a:r>
            <a:endParaRPr sz="1800" b="0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30" name="Google Shape;230;p24"/>
          <p:cNvSpPr txBox="1"/>
          <p:nvPr/>
        </p:nvSpPr>
        <p:spPr>
          <a:xfrm>
            <a:off x="721894" y="4462064"/>
            <a:ext cx="12192000" cy="1938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What does this make you think of ... ?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0" i="0" u="none" strike="noStrike" cap="none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This makes me think of when ... because. ...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0" i="0" u="none" strike="noStrike" cap="none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This reminds me of when ....  </a:t>
            </a:r>
            <a:endParaRPr sz="4000" b="0" i="0" u="none" strike="noStrike" cap="none">
              <a:solidFill>
                <a:srgbClr val="FF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25"/>
          <p:cNvSpPr txBox="1"/>
          <p:nvPr/>
        </p:nvSpPr>
        <p:spPr>
          <a:xfrm>
            <a:off x="3747247" y="1302713"/>
            <a:ext cx="8444753" cy="1631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0"/>
              <a:buFont typeface="Arial"/>
              <a:buNone/>
            </a:pPr>
            <a:r>
              <a:rPr lang="en-US" sz="10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Friday </a:t>
            </a:r>
            <a:endParaRPr sz="10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17530334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26"/>
          <p:cNvSpPr txBox="1"/>
          <p:nvPr/>
        </p:nvSpPr>
        <p:spPr>
          <a:xfrm>
            <a:off x="754742" y="0"/>
            <a:ext cx="9985829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Now let’s practice some of the words we might find in the text. </a:t>
            </a:r>
            <a:endParaRPr sz="4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41" name="Google Shape;241;p26"/>
          <p:cNvSpPr txBox="1"/>
          <p:nvPr/>
        </p:nvSpPr>
        <p:spPr>
          <a:xfrm>
            <a:off x="2961925" y="1565486"/>
            <a:ext cx="5571461" cy="4708981"/>
          </a:xfrm>
          <a:prstGeom prst="rect">
            <a:avLst/>
          </a:prstGeom>
          <a:noFill/>
          <a:ln w="1270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anger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fear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calm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peace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feelings</a:t>
            </a:r>
            <a:endParaRPr sz="5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endParaRPr sz="5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6" name="Google Shape;246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5400000">
            <a:off x="2741530" y="-843882"/>
            <a:ext cx="6858000" cy="8545767"/>
          </a:xfrm>
          <a:prstGeom prst="rect">
            <a:avLst/>
          </a:prstGeom>
          <a:noFill/>
          <a:ln>
            <a:noFill/>
          </a:ln>
        </p:spPr>
      </p:pic>
      <p:sp>
        <p:nvSpPr>
          <p:cNvPr id="247" name="Google Shape;247;p27"/>
          <p:cNvSpPr/>
          <p:nvPr/>
        </p:nvSpPr>
        <p:spPr>
          <a:xfrm>
            <a:off x="254333" y="0"/>
            <a:ext cx="507863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our own experiences. </a:t>
            </a:r>
            <a:endParaRPr sz="1800" b="0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" name="Google Shape;252;p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5400000">
            <a:off x="308145" y="173121"/>
            <a:ext cx="6858000" cy="6928853"/>
          </a:xfrm>
          <a:prstGeom prst="rect">
            <a:avLst/>
          </a:prstGeom>
          <a:noFill/>
          <a:ln>
            <a:noFill/>
          </a:ln>
        </p:spPr>
      </p:pic>
      <p:sp>
        <p:nvSpPr>
          <p:cNvPr id="253" name="Google Shape;253;p28"/>
          <p:cNvSpPr txBox="1"/>
          <p:nvPr/>
        </p:nvSpPr>
        <p:spPr>
          <a:xfrm>
            <a:off x="7773344" y="1463572"/>
            <a:ext cx="4122821" cy="3939540"/>
          </a:xfrm>
          <a:prstGeom prst="rect">
            <a:avLst/>
          </a:prstGeom>
          <a:noFill/>
          <a:ln w="1270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endParaRPr sz="5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What makes you </a:t>
            </a:r>
            <a:r>
              <a:rPr lang="en-US" sz="5000" b="0" i="0" u="none" strike="noStrike" cap="none">
                <a:solidFill>
                  <a:srgbClr val="548135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feel calm ?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" name="Google Shape;258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28102" y="320842"/>
            <a:ext cx="10525962" cy="6397542"/>
          </a:xfrm>
          <a:prstGeom prst="rect">
            <a:avLst/>
          </a:prstGeom>
          <a:noFill/>
          <a:ln>
            <a:noFill/>
          </a:ln>
        </p:spPr>
      </p:pic>
      <p:sp>
        <p:nvSpPr>
          <p:cNvPr id="259" name="Google Shape;259;p29"/>
          <p:cNvSpPr/>
          <p:nvPr/>
        </p:nvSpPr>
        <p:spPr>
          <a:xfrm>
            <a:off x="254333" y="0"/>
            <a:ext cx="507863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our own experiences. </a:t>
            </a:r>
            <a:endParaRPr sz="1800" b="0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4" name="Google Shape;264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41449" y="226846"/>
            <a:ext cx="8841539" cy="66311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9" name="Google Shape;269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63345" y="647950"/>
            <a:ext cx="8280066" cy="6210050"/>
          </a:xfrm>
          <a:prstGeom prst="rect">
            <a:avLst/>
          </a:prstGeom>
          <a:noFill/>
          <a:ln>
            <a:noFill/>
          </a:ln>
        </p:spPr>
      </p:pic>
      <p:sp>
        <p:nvSpPr>
          <p:cNvPr id="270" name="Google Shape;270;p31"/>
          <p:cNvSpPr/>
          <p:nvPr/>
        </p:nvSpPr>
        <p:spPr>
          <a:xfrm>
            <a:off x="254333" y="0"/>
            <a:ext cx="507863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our own experiences. </a:t>
            </a:r>
            <a:endParaRPr sz="1800" b="0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5" name="Google Shape;275;p32"/>
          <p:cNvPicPr preferRelativeResize="0"/>
          <p:nvPr/>
        </p:nvPicPr>
        <p:blipFill rotWithShape="1">
          <a:blip r:embed="rId3">
            <a:alphaModFix/>
          </a:blip>
          <a:srcRect l="30732"/>
          <a:stretch/>
        </p:blipFill>
        <p:spPr>
          <a:xfrm>
            <a:off x="641686" y="118561"/>
            <a:ext cx="9208168" cy="6739439"/>
          </a:xfrm>
          <a:prstGeom prst="rect">
            <a:avLst/>
          </a:prstGeom>
          <a:noFill/>
          <a:ln>
            <a:noFill/>
          </a:ln>
        </p:spPr>
      </p:pic>
      <p:sp>
        <p:nvSpPr>
          <p:cNvPr id="276" name="Google Shape;276;p32"/>
          <p:cNvSpPr/>
          <p:nvPr/>
        </p:nvSpPr>
        <p:spPr>
          <a:xfrm>
            <a:off x="254333" y="0"/>
            <a:ext cx="507863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our own experiences. </a:t>
            </a:r>
            <a:endParaRPr sz="1800" b="0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1" name="Google Shape;281;p33"/>
          <p:cNvPicPr preferRelativeResize="0"/>
          <p:nvPr/>
        </p:nvPicPr>
        <p:blipFill rotWithShape="1">
          <a:blip r:embed="rId3">
            <a:alphaModFix/>
          </a:blip>
          <a:srcRect l="22222"/>
          <a:stretch/>
        </p:blipFill>
        <p:spPr>
          <a:xfrm>
            <a:off x="271320" y="226228"/>
            <a:ext cx="7502024" cy="6414227"/>
          </a:xfrm>
          <a:prstGeom prst="rect">
            <a:avLst/>
          </a:prstGeom>
          <a:noFill/>
          <a:ln>
            <a:noFill/>
          </a:ln>
        </p:spPr>
      </p:pic>
      <p:sp>
        <p:nvSpPr>
          <p:cNvPr id="282" name="Google Shape;282;p33"/>
          <p:cNvSpPr txBox="1"/>
          <p:nvPr/>
        </p:nvSpPr>
        <p:spPr>
          <a:xfrm>
            <a:off x="7773344" y="1463572"/>
            <a:ext cx="4122821" cy="3170099"/>
          </a:xfrm>
          <a:prstGeom prst="rect">
            <a:avLst/>
          </a:prstGeom>
          <a:noFill/>
          <a:ln w="1270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endParaRPr sz="5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Describe a time you felt </a:t>
            </a:r>
            <a:r>
              <a:rPr lang="en-US" sz="5000" b="0" i="0" u="none" strike="noStrike" cap="none">
                <a:solidFill>
                  <a:srgbClr val="FF2F9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pink </a:t>
            </a:r>
            <a:r>
              <a:rPr lang="en-US" sz="5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34"/>
          <p:cNvSpPr txBox="1"/>
          <p:nvPr/>
        </p:nvSpPr>
        <p:spPr>
          <a:xfrm>
            <a:off x="192505" y="788423"/>
            <a:ext cx="11229474" cy="1938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What does this book make you think of ... ?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0" i="0" u="none" strike="noStrike" cap="none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This makes me think of when ... because. ...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0" i="0" u="none" strike="noStrike" cap="none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This reminds me of when ....  </a:t>
            </a:r>
            <a:endParaRPr sz="4000" b="0" i="0" u="none" strike="noStrike" cap="none">
              <a:solidFill>
                <a:srgbClr val="FF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88" name="Google Shape;288;p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94713" y="2727415"/>
            <a:ext cx="4638509" cy="34788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3" name="Google Shape;293;p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7593" y="1489911"/>
            <a:ext cx="9089299" cy="44947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364</Words>
  <Application>Microsoft Office PowerPoint</Application>
  <PresentationFormat>Widescreen</PresentationFormat>
  <Paragraphs>70</Paragraphs>
  <Slides>40</Slides>
  <Notes>40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Arial</vt:lpstr>
      <vt:lpstr>Calibri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huxley</dc:creator>
  <cp:lastModifiedBy>Jacqueline Pizzy</cp:lastModifiedBy>
  <cp:revision>1</cp:revision>
  <dcterms:created xsi:type="dcterms:W3CDTF">2020-04-09T12:48:48Z</dcterms:created>
  <dcterms:modified xsi:type="dcterms:W3CDTF">2020-09-18T11:55:39Z</dcterms:modified>
</cp:coreProperties>
</file>