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2"/>
  </p:notesMasterIdLst>
  <p:sldIdLst>
    <p:sldId id="273" r:id="rId2"/>
    <p:sldId id="274" r:id="rId3"/>
    <p:sldId id="275" r:id="rId4"/>
    <p:sldId id="276" r:id="rId5"/>
    <p:sldId id="277" r:id="rId6"/>
    <p:sldId id="269" r:id="rId7"/>
    <p:sldId id="270" r:id="rId8"/>
    <p:sldId id="271" r:id="rId9"/>
    <p:sldId id="272" r:id="rId10"/>
    <p:sldId id="278" r:id="rId11"/>
    <p:sldId id="279" r:id="rId12"/>
    <p:sldId id="280" r:id="rId13"/>
    <p:sldId id="352" r:id="rId14"/>
    <p:sldId id="362" r:id="rId15"/>
    <p:sldId id="328" r:id="rId16"/>
    <p:sldId id="332" r:id="rId17"/>
    <p:sldId id="337" r:id="rId18"/>
    <p:sldId id="338" r:id="rId19"/>
    <p:sldId id="361" r:id="rId20"/>
    <p:sldId id="363" r:id="rId21"/>
    <p:sldId id="364" r:id="rId22"/>
    <p:sldId id="365" r:id="rId23"/>
    <p:sldId id="367" r:id="rId24"/>
    <p:sldId id="368" r:id="rId25"/>
    <p:sldId id="369" r:id="rId26"/>
    <p:sldId id="370" r:id="rId27"/>
    <p:sldId id="371" r:id="rId28"/>
    <p:sldId id="372" r:id="rId29"/>
    <p:sldId id="373" r:id="rId30"/>
    <p:sldId id="37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21"/>
    <p:restoredTop sz="93117"/>
  </p:normalViewPr>
  <p:slideViewPr>
    <p:cSldViewPr snapToGrid="0" snapToObjects="1">
      <p:cViewPr varScale="1">
        <p:scale>
          <a:sx n="106" d="100"/>
          <a:sy n="106" d="100"/>
        </p:scale>
        <p:origin x="39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9DB065-20E9-3B45-9B81-1B91EC178211}" type="datetimeFigureOut">
              <a:rPr lang="en-US" smtClean="0"/>
              <a:t>9/21/2020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B10239-3457-9D45-AD29-D1295599155C}" type="slidenum">
              <a:rPr lang="en-US" smtClean="0"/>
              <a:t>‹#›</a:t>
            </a:fld>
            <a:endParaRPr lang="en-US"/>
          </a:p>
        </p:txBody>
      </p:sp>
    </p:spTree>
    <p:extLst>
      <p:ext uri="{BB962C8B-B14F-4D97-AF65-F5344CB8AC3E}">
        <p14:creationId xmlns:p14="http://schemas.microsoft.com/office/powerpoint/2010/main" val="1202462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 name="Shape 273"/>
          <p:cNvSpPr>
            <a:spLocks noGrp="1" noRot="1" noChangeAspect="1"/>
          </p:cNvSpPr>
          <p:nvPr>
            <p:ph type="sldImg"/>
          </p:nvPr>
        </p:nvSpPr>
        <p:spPr>
          <a:prstGeom prst="rect">
            <a:avLst/>
          </a:prstGeom>
        </p:spPr>
        <p:txBody>
          <a:bodyPr/>
          <a:lstStyle/>
          <a:p>
            <a:endParaRPr/>
          </a:p>
        </p:txBody>
      </p:sp>
      <p:sp>
        <p:nvSpPr>
          <p:cNvPr id="274" name="Shape 274"/>
          <p:cNvSpPr>
            <a:spLocks noGrp="1"/>
          </p:cNvSpPr>
          <p:nvPr>
            <p:ph type="body" sz="quarter" idx="1"/>
          </p:nvPr>
        </p:nvSpPr>
        <p:spPr>
          <a:prstGeom prst="rect">
            <a:avLst/>
          </a:prstGeom>
        </p:spPr>
        <p:txBody>
          <a:bodyPr/>
          <a:lstStyle/>
          <a:p>
            <a:r>
              <a:rPr lang="en-GB" dirty="0"/>
              <a:t>Model using the toolkit created last lesson.</a:t>
            </a:r>
          </a:p>
          <a:p>
            <a:r>
              <a:rPr dirty="0"/>
              <a:t>Read the text and highlighting the words you want to clarify (you can use the </a:t>
            </a:r>
            <a:r>
              <a:rPr dirty="0" err="1"/>
              <a:t>visualiser</a:t>
            </a:r>
            <a:r>
              <a:rPr dirty="0"/>
              <a:t> and underline the text if you wish).</a:t>
            </a:r>
          </a:p>
          <a:p>
            <a:r>
              <a:rPr dirty="0"/>
              <a:t>Model how to clarify the meaning. Does the sentence as a whole help? Can you break the word down? What do I know already that can help me work it out? Can I use a dictionary?</a:t>
            </a:r>
          </a:p>
        </p:txBody>
      </p:sp>
    </p:spTree>
    <p:extLst>
      <p:ext uri="{BB962C8B-B14F-4D97-AF65-F5344CB8AC3E}">
        <p14:creationId xmlns:p14="http://schemas.microsoft.com/office/powerpoint/2010/main" val="32232981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 name="Shape 279"/>
          <p:cNvSpPr>
            <a:spLocks noGrp="1" noRot="1" noChangeAspect="1"/>
          </p:cNvSpPr>
          <p:nvPr>
            <p:ph type="sldImg"/>
          </p:nvPr>
        </p:nvSpPr>
        <p:spPr>
          <a:prstGeom prst="rect">
            <a:avLst/>
          </a:prstGeom>
        </p:spPr>
        <p:txBody>
          <a:bodyPr/>
          <a:lstStyle/>
          <a:p>
            <a:endParaRPr/>
          </a:p>
        </p:txBody>
      </p:sp>
      <p:sp>
        <p:nvSpPr>
          <p:cNvPr id="280" name="Shape 280"/>
          <p:cNvSpPr>
            <a:spLocks noGrp="1"/>
          </p:cNvSpPr>
          <p:nvPr>
            <p:ph type="body" sz="quarter" idx="1"/>
          </p:nvPr>
        </p:nvSpPr>
        <p:spPr>
          <a:prstGeom prst="rect">
            <a:avLst/>
          </a:prstGeom>
        </p:spPr>
        <p:txBody>
          <a:bodyPr/>
          <a:lstStyle/>
          <a:p>
            <a:r>
              <a:rPr dirty="0"/>
              <a:t>As a class, discuss this </a:t>
            </a:r>
            <a:r>
              <a:rPr lang="en-GB" dirty="0"/>
              <a:t>part of the song.</a:t>
            </a:r>
            <a:endParaRPr dirty="0"/>
          </a:p>
        </p:txBody>
      </p:sp>
    </p:spTree>
    <p:extLst>
      <p:ext uri="{BB962C8B-B14F-4D97-AF65-F5344CB8AC3E}">
        <p14:creationId xmlns:p14="http://schemas.microsoft.com/office/powerpoint/2010/main" val="1776610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 name="Shape 285"/>
          <p:cNvSpPr>
            <a:spLocks noGrp="1" noRot="1" noChangeAspect="1"/>
          </p:cNvSpPr>
          <p:nvPr>
            <p:ph type="sldImg"/>
          </p:nvPr>
        </p:nvSpPr>
        <p:spPr>
          <a:prstGeom prst="rect">
            <a:avLst/>
          </a:prstGeom>
        </p:spPr>
        <p:txBody>
          <a:bodyPr/>
          <a:lstStyle/>
          <a:p>
            <a:endParaRPr/>
          </a:p>
        </p:txBody>
      </p:sp>
      <p:sp>
        <p:nvSpPr>
          <p:cNvPr id="286" name="Shape 286"/>
          <p:cNvSpPr>
            <a:spLocks noGrp="1"/>
          </p:cNvSpPr>
          <p:nvPr>
            <p:ph type="body" sz="quarter" idx="1"/>
          </p:nvPr>
        </p:nvSpPr>
        <p:spPr>
          <a:prstGeom prst="rect">
            <a:avLst/>
          </a:prstGeom>
        </p:spPr>
        <p:txBody>
          <a:bodyPr/>
          <a:lstStyle/>
          <a:p>
            <a:r>
              <a:rPr dirty="0"/>
              <a:t>Provide post it notes</a:t>
            </a:r>
          </a:p>
          <a:p>
            <a:r>
              <a:rPr dirty="0" err="1"/>
              <a:t>Chn</a:t>
            </a:r>
            <a:r>
              <a:rPr dirty="0"/>
              <a:t> to write their ideas and clarification onto pos</a:t>
            </a:r>
            <a:r>
              <a:rPr lang="en-GB" dirty="0"/>
              <a:t>t-it</a:t>
            </a:r>
            <a:r>
              <a:rPr dirty="0"/>
              <a:t> notes.</a:t>
            </a:r>
          </a:p>
        </p:txBody>
      </p:sp>
    </p:spTree>
    <p:extLst>
      <p:ext uri="{BB962C8B-B14F-4D97-AF65-F5344CB8AC3E}">
        <p14:creationId xmlns:p14="http://schemas.microsoft.com/office/powerpoint/2010/main" val="1539450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 name="Shape 291"/>
          <p:cNvSpPr>
            <a:spLocks noGrp="1" noRot="1" noChangeAspect="1"/>
          </p:cNvSpPr>
          <p:nvPr>
            <p:ph type="sldImg"/>
          </p:nvPr>
        </p:nvSpPr>
        <p:spPr>
          <a:prstGeom prst="rect">
            <a:avLst/>
          </a:prstGeom>
        </p:spPr>
        <p:txBody>
          <a:bodyPr/>
          <a:lstStyle/>
          <a:p>
            <a:endParaRPr/>
          </a:p>
        </p:txBody>
      </p:sp>
      <p:sp>
        <p:nvSpPr>
          <p:cNvPr id="292" name="Shape 292"/>
          <p:cNvSpPr>
            <a:spLocks noGrp="1"/>
          </p:cNvSpPr>
          <p:nvPr>
            <p:ph type="body" sz="quarter" idx="1"/>
          </p:nvPr>
        </p:nvSpPr>
        <p:spPr>
          <a:prstGeom prst="rect">
            <a:avLst/>
          </a:prstGeom>
        </p:spPr>
        <p:txBody>
          <a:bodyPr/>
          <a:lstStyle/>
          <a:p>
            <a:r>
              <a:t>Using the sentence stems, share some ideas as a class</a:t>
            </a:r>
          </a:p>
        </p:txBody>
      </p:sp>
    </p:spTree>
    <p:extLst>
      <p:ext uri="{BB962C8B-B14F-4D97-AF65-F5344CB8AC3E}">
        <p14:creationId xmlns:p14="http://schemas.microsoft.com/office/powerpoint/2010/main" val="3207279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THINK ALOUD – Teacher model</a:t>
            </a:r>
            <a:endParaRPr lang="en-GB" baseline="0" dirty="0"/>
          </a:p>
        </p:txBody>
      </p:sp>
      <p:sp>
        <p:nvSpPr>
          <p:cNvPr id="4" name="Slide Number Placeholder 3"/>
          <p:cNvSpPr>
            <a:spLocks noGrp="1"/>
          </p:cNvSpPr>
          <p:nvPr>
            <p:ph type="sldNum" sz="quarter" idx="10"/>
          </p:nvPr>
        </p:nvSpPr>
        <p:spPr/>
        <p:txBody>
          <a:bodyPr/>
          <a:lstStyle/>
          <a:p>
            <a:fld id="{B8796F01-7154-41E0-B48B-A6921757531A}" type="slidenum">
              <a:rPr lang="en-GB" smtClean="0"/>
              <a:pPr/>
              <a:t>16</a:t>
            </a:fld>
            <a:endParaRPr lang="en-GB"/>
          </a:p>
        </p:txBody>
      </p:sp>
    </p:spTree>
    <p:extLst>
      <p:ext uri="{BB962C8B-B14F-4D97-AF65-F5344CB8AC3E}">
        <p14:creationId xmlns:p14="http://schemas.microsoft.com/office/powerpoint/2010/main" val="2643722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PARTNERS Using </a:t>
            </a:r>
            <a:r>
              <a:rPr lang="en-GB" baseline="0" dirty="0"/>
              <a:t>inferences</a:t>
            </a:r>
            <a:r>
              <a:rPr lang="en-GB" dirty="0"/>
              <a:t> Stems</a:t>
            </a:r>
          </a:p>
        </p:txBody>
      </p:sp>
      <p:sp>
        <p:nvSpPr>
          <p:cNvPr id="4" name="Slide Number Placeholder 3"/>
          <p:cNvSpPr>
            <a:spLocks noGrp="1"/>
          </p:cNvSpPr>
          <p:nvPr>
            <p:ph type="sldNum" sz="quarter" idx="10"/>
          </p:nvPr>
        </p:nvSpPr>
        <p:spPr/>
        <p:txBody>
          <a:bodyPr/>
          <a:lstStyle/>
          <a:p>
            <a:fld id="{B8796F01-7154-41E0-B48B-A6921757531A}" type="slidenum">
              <a:rPr lang="en-GB" smtClean="0"/>
              <a:pPr/>
              <a:t>17</a:t>
            </a:fld>
            <a:endParaRPr lang="en-GB"/>
          </a:p>
        </p:txBody>
      </p:sp>
    </p:spTree>
    <p:extLst>
      <p:ext uri="{BB962C8B-B14F-4D97-AF65-F5344CB8AC3E}">
        <p14:creationId xmlns:p14="http://schemas.microsoft.com/office/powerpoint/2010/main" val="10624072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Mixed</a:t>
            </a:r>
            <a:r>
              <a:rPr lang="en-GB" baseline="0" dirty="0"/>
              <a:t> ability p</a:t>
            </a:r>
            <a:r>
              <a:rPr lang="en-GB" dirty="0"/>
              <a:t>artner</a:t>
            </a:r>
            <a:r>
              <a:rPr lang="en-GB" baseline="0" dirty="0"/>
              <a:t> reading with same text. Focus on use of oral strategies. </a:t>
            </a:r>
            <a:endParaRPr lang="en-GB" dirty="0"/>
          </a:p>
        </p:txBody>
      </p:sp>
      <p:sp>
        <p:nvSpPr>
          <p:cNvPr id="4" name="Slide Number Placeholder 3"/>
          <p:cNvSpPr>
            <a:spLocks noGrp="1"/>
          </p:cNvSpPr>
          <p:nvPr>
            <p:ph type="sldNum" sz="quarter" idx="10"/>
          </p:nvPr>
        </p:nvSpPr>
        <p:spPr/>
        <p:txBody>
          <a:bodyPr/>
          <a:lstStyle/>
          <a:p>
            <a:fld id="{B8796F01-7154-41E0-B48B-A6921757531A}" type="slidenum">
              <a:rPr lang="en-GB" smtClean="0"/>
              <a:pPr/>
              <a:t>18</a:t>
            </a:fld>
            <a:endParaRPr lang="en-GB"/>
          </a:p>
        </p:txBody>
      </p:sp>
    </p:spTree>
    <p:extLst>
      <p:ext uri="{BB962C8B-B14F-4D97-AF65-F5344CB8AC3E}">
        <p14:creationId xmlns:p14="http://schemas.microsoft.com/office/powerpoint/2010/main" val="180362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THINK ALOUD – Teacher model</a:t>
            </a:r>
            <a:endParaRPr lang="en-GB" baseline="0" dirty="0"/>
          </a:p>
        </p:txBody>
      </p:sp>
      <p:sp>
        <p:nvSpPr>
          <p:cNvPr id="4" name="Slide Number Placeholder 3"/>
          <p:cNvSpPr>
            <a:spLocks noGrp="1"/>
          </p:cNvSpPr>
          <p:nvPr>
            <p:ph type="sldNum" sz="quarter" idx="10"/>
          </p:nvPr>
        </p:nvSpPr>
        <p:spPr/>
        <p:txBody>
          <a:bodyPr/>
          <a:lstStyle/>
          <a:p>
            <a:fld id="{B8796F01-7154-41E0-B48B-A6921757531A}" type="slidenum">
              <a:rPr lang="en-GB" smtClean="0"/>
              <a:pPr/>
              <a:t>24</a:t>
            </a:fld>
            <a:endParaRPr lang="en-GB"/>
          </a:p>
        </p:txBody>
      </p:sp>
    </p:spTree>
    <p:extLst>
      <p:ext uri="{BB962C8B-B14F-4D97-AF65-F5344CB8AC3E}">
        <p14:creationId xmlns:p14="http://schemas.microsoft.com/office/powerpoint/2010/main" val="204139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PARTNERS Using </a:t>
            </a:r>
            <a:r>
              <a:rPr lang="en-GB" baseline="0" dirty="0"/>
              <a:t>inferences</a:t>
            </a:r>
            <a:r>
              <a:rPr lang="en-GB" dirty="0"/>
              <a:t> Stems</a:t>
            </a:r>
          </a:p>
        </p:txBody>
      </p:sp>
      <p:sp>
        <p:nvSpPr>
          <p:cNvPr id="4" name="Slide Number Placeholder 3"/>
          <p:cNvSpPr>
            <a:spLocks noGrp="1"/>
          </p:cNvSpPr>
          <p:nvPr>
            <p:ph type="sldNum" sz="quarter" idx="10"/>
          </p:nvPr>
        </p:nvSpPr>
        <p:spPr/>
        <p:txBody>
          <a:bodyPr/>
          <a:lstStyle/>
          <a:p>
            <a:fld id="{B8796F01-7154-41E0-B48B-A6921757531A}" type="slidenum">
              <a:rPr lang="en-GB" smtClean="0"/>
              <a:pPr/>
              <a:t>25</a:t>
            </a:fld>
            <a:endParaRPr lang="en-GB"/>
          </a:p>
        </p:txBody>
      </p:sp>
    </p:spTree>
    <p:extLst>
      <p:ext uri="{BB962C8B-B14F-4D97-AF65-F5344CB8AC3E}">
        <p14:creationId xmlns:p14="http://schemas.microsoft.com/office/powerpoint/2010/main" val="1877313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Mixed</a:t>
            </a:r>
            <a:r>
              <a:rPr lang="en-GB" baseline="0" dirty="0"/>
              <a:t> ability p</a:t>
            </a:r>
            <a:r>
              <a:rPr lang="en-GB" dirty="0"/>
              <a:t>artner</a:t>
            </a:r>
            <a:r>
              <a:rPr lang="en-GB" baseline="0" dirty="0"/>
              <a:t> reading with same text. </a:t>
            </a:r>
            <a:r>
              <a:rPr lang="en-GB" baseline="0" dirty="0" err="1"/>
              <a:t>Chn</a:t>
            </a:r>
            <a:r>
              <a:rPr lang="en-GB" baseline="0" dirty="0"/>
              <a:t> complete selfie’s in their books.</a:t>
            </a:r>
            <a:endParaRPr lang="en-GB" dirty="0"/>
          </a:p>
        </p:txBody>
      </p:sp>
      <p:sp>
        <p:nvSpPr>
          <p:cNvPr id="4" name="Slide Number Placeholder 3"/>
          <p:cNvSpPr>
            <a:spLocks noGrp="1"/>
          </p:cNvSpPr>
          <p:nvPr>
            <p:ph type="sldNum" sz="quarter" idx="10"/>
          </p:nvPr>
        </p:nvSpPr>
        <p:spPr/>
        <p:txBody>
          <a:bodyPr/>
          <a:lstStyle/>
          <a:p>
            <a:fld id="{B8796F01-7154-41E0-B48B-A6921757531A}" type="slidenum">
              <a:rPr lang="en-GB" smtClean="0"/>
              <a:pPr/>
              <a:t>26</a:t>
            </a:fld>
            <a:endParaRPr lang="en-GB"/>
          </a:p>
        </p:txBody>
      </p:sp>
    </p:spTree>
    <p:extLst>
      <p:ext uri="{BB962C8B-B14F-4D97-AF65-F5344CB8AC3E}">
        <p14:creationId xmlns:p14="http://schemas.microsoft.com/office/powerpoint/2010/main" val="33134444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itle Slid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 name="Title Text"/>
          <p:cNvSpPr txBox="1">
            <a:spLocks noGrp="1"/>
          </p:cNvSpPr>
          <p:nvPr>
            <p:ph type="title"/>
          </p:nvPr>
        </p:nvSpPr>
        <p:spPr>
          <a:xfrm>
            <a:off x="4677255" y="1498600"/>
            <a:ext cx="7015882" cy="3298826"/>
          </a:xfrm>
          <a:prstGeom prst="rect">
            <a:avLst/>
          </a:prstGeom>
        </p:spPr>
        <p:txBody>
          <a:bodyPr/>
          <a:lstStyle>
            <a:lvl1pPr>
              <a:lnSpc>
                <a:spcPct val="90000"/>
              </a:lnSpc>
              <a:defRPr sz="5400"/>
            </a:lvl1pPr>
          </a:lstStyle>
          <a:p>
            <a:r>
              <a:t>Title Text</a:t>
            </a:r>
          </a:p>
        </p:txBody>
      </p:sp>
      <p:sp>
        <p:nvSpPr>
          <p:cNvPr id="13" name="Body Level One…"/>
          <p:cNvSpPr txBox="1">
            <a:spLocks noGrp="1"/>
          </p:cNvSpPr>
          <p:nvPr>
            <p:ph type="body" sz="quarter" idx="1"/>
          </p:nvPr>
        </p:nvSpPr>
        <p:spPr>
          <a:xfrm>
            <a:off x="4677255" y="4927600"/>
            <a:ext cx="7015882" cy="1244600"/>
          </a:xfrm>
          <a:prstGeom prst="rect">
            <a:avLst/>
          </a:prstGeom>
        </p:spPr>
        <p:txBody>
          <a:bodyPr/>
          <a:lstStyle>
            <a:lvl1pPr marL="0" indent="0">
              <a:spcBef>
                <a:spcPts val="0"/>
              </a:spcBef>
              <a:buSzTx/>
              <a:buFontTx/>
              <a:buNone/>
              <a:defRPr sz="2800"/>
            </a:lvl1pPr>
            <a:lvl2pPr marL="0" indent="609492">
              <a:spcBef>
                <a:spcPts val="0"/>
              </a:spcBef>
              <a:buSzTx/>
              <a:buFontTx/>
              <a:buNone/>
              <a:defRPr sz="2800"/>
            </a:lvl2pPr>
            <a:lvl3pPr marL="0" indent="1218987">
              <a:spcBef>
                <a:spcPts val="0"/>
              </a:spcBef>
              <a:buSzTx/>
              <a:buFontTx/>
              <a:buNone/>
              <a:defRPr sz="2800"/>
            </a:lvl3pPr>
            <a:lvl4pPr marL="0" indent="1828480">
              <a:spcBef>
                <a:spcPts val="0"/>
              </a:spcBef>
              <a:buSzTx/>
              <a:buFontTx/>
              <a:buNone/>
              <a:defRPr sz="2800"/>
            </a:lvl4pPr>
            <a:lvl5pPr marL="0" indent="2437973">
              <a:spcBef>
                <a:spcPts val="0"/>
              </a:spcBef>
              <a:buSzTx/>
              <a:buFontTx/>
              <a:buNone/>
              <a:defRPr sz="2800"/>
            </a:lvl5pPr>
          </a:lstStyle>
          <a:p>
            <a:r>
              <a:t>Body Level One</a:t>
            </a:r>
          </a:p>
          <a:p>
            <a:pPr lvl="1"/>
            <a:r>
              <a:t>Body Level Two</a:t>
            </a:r>
          </a:p>
          <a:p>
            <a:pPr lvl="2"/>
            <a:r>
              <a:t>Body Level Three</a:t>
            </a:r>
          </a:p>
          <a:p>
            <a:pPr lvl="3"/>
            <a:r>
              <a:t>Body Level Four</a:t>
            </a:r>
          </a:p>
          <a:p>
            <a:pPr lvl="4"/>
            <a:r>
              <a:t>Body Level Five</a:t>
            </a:r>
          </a:p>
        </p:txBody>
      </p:sp>
      <p:sp>
        <p:nvSpPr>
          <p:cNvPr id="14" name="Slide Number"/>
          <p:cNvSpPr txBox="1">
            <a:spLocks noGrp="1"/>
          </p:cNvSpPr>
          <p:nvPr>
            <p:ph type="sldNum" sz="quarter" idx="2"/>
          </p:nvPr>
        </p:nvSpPr>
        <p:spPr>
          <a:xfrm>
            <a:off x="8426963" y="6048600"/>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277732735"/>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1" name="Title Text"/>
          <p:cNvSpPr txBox="1">
            <a:spLocks noGrp="1"/>
          </p:cNvSpPr>
          <p:nvPr>
            <p:ph type="title"/>
          </p:nvPr>
        </p:nvSpPr>
        <p:spPr>
          <a:prstGeom prst="rect">
            <a:avLst/>
          </a:prstGeom>
        </p:spPr>
        <p:txBody>
          <a:bodyPr/>
          <a:lstStyle/>
          <a:p>
            <a:r>
              <a:t>Title Text</a:t>
            </a:r>
          </a:p>
        </p:txBody>
      </p:sp>
      <p:sp>
        <p:nvSpPr>
          <p:cNvPr id="22"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227881287"/>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 Header">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0" name="Title Text"/>
          <p:cNvSpPr txBox="1">
            <a:spLocks noGrp="1"/>
          </p:cNvSpPr>
          <p:nvPr>
            <p:ph type="title"/>
          </p:nvPr>
        </p:nvSpPr>
        <p:spPr>
          <a:xfrm>
            <a:off x="813436" y="4445000"/>
            <a:ext cx="7015882" cy="1930400"/>
          </a:xfrm>
          <a:prstGeom prst="rect">
            <a:avLst/>
          </a:prstGeom>
        </p:spPr>
        <p:txBody>
          <a:bodyPr anchor="t"/>
          <a:lstStyle>
            <a:lvl1pPr>
              <a:defRPr sz="5400"/>
            </a:lvl1pPr>
          </a:lstStyle>
          <a:p>
            <a:r>
              <a:t>Title Text</a:t>
            </a:r>
          </a:p>
        </p:txBody>
      </p:sp>
      <p:sp>
        <p:nvSpPr>
          <p:cNvPr id="31" name="Body Level One…"/>
          <p:cNvSpPr txBox="1">
            <a:spLocks noGrp="1"/>
          </p:cNvSpPr>
          <p:nvPr>
            <p:ph type="body" sz="quarter" idx="1"/>
          </p:nvPr>
        </p:nvSpPr>
        <p:spPr>
          <a:xfrm>
            <a:off x="813436" y="3124200"/>
            <a:ext cx="7015882" cy="1296988"/>
          </a:xfrm>
          <a:prstGeom prst="rect">
            <a:avLst/>
          </a:prstGeom>
        </p:spPr>
        <p:txBody>
          <a:bodyPr anchor="b"/>
          <a:lstStyle>
            <a:lvl1pPr marL="0" indent="0">
              <a:spcBef>
                <a:spcPts val="0"/>
              </a:spcBef>
              <a:buSzTx/>
              <a:buFontTx/>
              <a:buNone/>
              <a:defRPr sz="2800"/>
            </a:lvl1pPr>
            <a:lvl2pPr marL="0" indent="609492">
              <a:spcBef>
                <a:spcPts val="0"/>
              </a:spcBef>
              <a:buSzTx/>
              <a:buFontTx/>
              <a:buNone/>
              <a:defRPr sz="2800"/>
            </a:lvl2pPr>
            <a:lvl3pPr marL="0" indent="1218987">
              <a:spcBef>
                <a:spcPts val="0"/>
              </a:spcBef>
              <a:buSzTx/>
              <a:buFontTx/>
              <a:buNone/>
              <a:defRPr sz="2800"/>
            </a:lvl3pPr>
            <a:lvl4pPr marL="0" indent="1828480">
              <a:spcBef>
                <a:spcPts val="0"/>
              </a:spcBef>
              <a:buSzTx/>
              <a:buFontTx/>
              <a:buNone/>
              <a:defRPr sz="2800"/>
            </a:lvl4pPr>
            <a:lvl5pPr marL="0" indent="2437973">
              <a:spcBef>
                <a:spcPts val="0"/>
              </a:spcBef>
              <a:buSzTx/>
              <a:buFontTx/>
              <a:buNone/>
              <a:defRPr sz="2800"/>
            </a:lvl5pPr>
          </a:lstStyle>
          <a:p>
            <a:r>
              <a:t>Body Level One</a:t>
            </a:r>
          </a:p>
          <a:p>
            <a:pPr lvl="1"/>
            <a:r>
              <a:t>Body Level Two</a:t>
            </a:r>
          </a:p>
          <a:p>
            <a:pPr lvl="2"/>
            <a:r>
              <a:t>Body Level Three</a:t>
            </a:r>
          </a:p>
          <a:p>
            <a:pPr lvl="3"/>
            <a:r>
              <a:t>Body Level Four</a:t>
            </a:r>
          </a:p>
          <a:p>
            <a:pPr lvl="4"/>
            <a:r>
              <a:t>Body Level Five</a:t>
            </a:r>
          </a:p>
        </p:txBody>
      </p:sp>
      <p:sp>
        <p:nvSpPr>
          <p:cNvPr id="32" name="Slide Number"/>
          <p:cNvSpPr txBox="1">
            <a:spLocks noGrp="1"/>
          </p:cNvSpPr>
          <p:nvPr>
            <p:ph type="sldNum" sz="quarter" idx="2"/>
          </p:nvPr>
        </p:nvSpPr>
        <p:spPr>
          <a:xfrm>
            <a:off x="8426963" y="6048600"/>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100425330"/>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9" name="Title Text"/>
          <p:cNvSpPr txBox="1">
            <a:spLocks noGrp="1"/>
          </p:cNvSpPr>
          <p:nvPr>
            <p:ph type="title"/>
          </p:nvPr>
        </p:nvSpPr>
        <p:spPr>
          <a:prstGeom prst="rect">
            <a:avLst/>
          </a:prstGeom>
        </p:spPr>
        <p:txBody>
          <a:bodyPr/>
          <a:lstStyle/>
          <a:p>
            <a:r>
              <a:t>Title Text</a:t>
            </a:r>
          </a:p>
        </p:txBody>
      </p:sp>
      <p:sp>
        <p:nvSpPr>
          <p:cNvPr id="40" name="Body Level One…"/>
          <p:cNvSpPr txBox="1">
            <a:spLocks noGrp="1"/>
          </p:cNvSpPr>
          <p:nvPr>
            <p:ph type="body" sz="half" idx="1"/>
          </p:nvPr>
        </p:nvSpPr>
        <p:spPr>
          <a:xfrm>
            <a:off x="1118474" y="1701800"/>
            <a:ext cx="4982294" cy="4470400"/>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915911140"/>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Body Level One…"/>
          <p:cNvSpPr txBox="1">
            <a:spLocks noGrp="1"/>
          </p:cNvSpPr>
          <p:nvPr>
            <p:ph type="body" sz="quarter" idx="1"/>
          </p:nvPr>
        </p:nvSpPr>
        <p:spPr>
          <a:xfrm>
            <a:off x="1122540" y="1608836"/>
            <a:ext cx="4978228" cy="512064"/>
          </a:xfrm>
          <a:prstGeom prst="rect">
            <a:avLst/>
          </a:prstGeom>
        </p:spPr>
        <p:txBody>
          <a:bodyPr anchor="b"/>
          <a:lstStyle>
            <a:lvl1pPr marL="0" indent="0">
              <a:spcBef>
                <a:spcPts val="0"/>
              </a:spcBef>
              <a:buSzTx/>
              <a:buFontTx/>
              <a:buNone/>
              <a:defRPr b="1"/>
            </a:lvl1pPr>
            <a:lvl2pPr marL="0" indent="609492">
              <a:spcBef>
                <a:spcPts val="0"/>
              </a:spcBef>
              <a:buSzTx/>
              <a:buFontTx/>
              <a:buNone/>
              <a:defRPr b="1"/>
            </a:lvl2pPr>
            <a:lvl3pPr marL="0" indent="1218987">
              <a:spcBef>
                <a:spcPts val="0"/>
              </a:spcBef>
              <a:buSzTx/>
              <a:buFontTx/>
              <a:buNone/>
              <a:defRPr b="1"/>
            </a:lvl3pPr>
            <a:lvl4pPr marL="0" indent="1828480">
              <a:spcBef>
                <a:spcPts val="0"/>
              </a:spcBef>
              <a:buSzTx/>
              <a:buFontTx/>
              <a:buNone/>
              <a:defRPr b="1"/>
            </a:lvl4pPr>
            <a:lvl5pPr marL="0" indent="2437973">
              <a:spcBef>
                <a:spcPts val="0"/>
              </a:spcBef>
              <a:buSzTx/>
              <a:buFontTx/>
              <a:buNone/>
              <a:defRPr b="1"/>
            </a:lvl5pPr>
          </a:lstStyle>
          <a:p>
            <a:r>
              <a:t>Body Level One</a:t>
            </a:r>
          </a:p>
          <a:p>
            <a:pPr lvl="1"/>
            <a:r>
              <a:t>Body Level Two</a:t>
            </a:r>
          </a:p>
          <a:p>
            <a:pPr lvl="2"/>
            <a:r>
              <a:t>Body Level Three</a:t>
            </a:r>
          </a:p>
          <a:p>
            <a:pPr lvl="3"/>
            <a:r>
              <a:t>Body Level Four</a:t>
            </a:r>
          </a:p>
          <a:p>
            <a:pPr lvl="4"/>
            <a:r>
              <a:t>Body Level Five</a:t>
            </a:r>
          </a:p>
        </p:txBody>
      </p:sp>
      <p:sp>
        <p:nvSpPr>
          <p:cNvPr id="50" name="Text Placeholder 4"/>
          <p:cNvSpPr>
            <a:spLocks noGrp="1"/>
          </p:cNvSpPr>
          <p:nvPr>
            <p:ph type="body" sz="quarter" idx="13"/>
          </p:nvPr>
        </p:nvSpPr>
        <p:spPr>
          <a:xfrm>
            <a:off x="6308192" y="1608836"/>
            <a:ext cx="4978228" cy="512064"/>
          </a:xfrm>
          <a:prstGeom prst="rect">
            <a:avLst/>
          </a:prstGeom>
        </p:spPr>
        <p:txBody>
          <a:bodyPr anchor="b"/>
          <a:lstStyle>
            <a:lvl1pPr marL="0" indent="0">
              <a:spcBef>
                <a:spcPts val="0"/>
              </a:spcBef>
              <a:buSzTx/>
              <a:buFontTx/>
              <a:buNone/>
              <a:defRPr b="1"/>
            </a:lvl1pPr>
          </a:lstStyle>
          <a:p>
            <a:pPr marL="0" indent="0">
              <a:spcBef>
                <a:spcPts val="0"/>
              </a:spcBef>
              <a:buSzTx/>
              <a:buFontTx/>
              <a:buNone/>
              <a:defRPr b="1"/>
            </a:pPr>
            <a:endParaRPr/>
          </a:p>
        </p:txBody>
      </p:sp>
      <p:sp>
        <p:nvSpPr>
          <p:cNvPr id="5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325626828"/>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8" name="Title Text"/>
          <p:cNvSpPr txBox="1">
            <a:spLocks noGrp="1"/>
          </p:cNvSpPr>
          <p:nvPr>
            <p:ph type="title"/>
          </p:nvPr>
        </p:nvSpPr>
        <p:spPr>
          <a:prstGeom prst="rect">
            <a:avLst/>
          </a:prstGeom>
        </p:spPr>
        <p:txBody>
          <a:bodyPr/>
          <a:lstStyle/>
          <a:p>
            <a:r>
              <a:t>Title Text</a:t>
            </a:r>
          </a:p>
        </p:txBody>
      </p:sp>
      <p:sp>
        <p:nvSpPr>
          <p:cNvPr id="5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80236519"/>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6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173055603"/>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73" name="Rectangle 7"/>
          <p:cNvSpPr/>
          <p:nvPr/>
        </p:nvSpPr>
        <p:spPr>
          <a:xfrm>
            <a:off x="3965498" y="0"/>
            <a:ext cx="7930998" cy="6858000"/>
          </a:xfrm>
          <a:prstGeom prst="rect">
            <a:avLst/>
          </a:prstGeom>
          <a:gradFill>
            <a:gsLst>
              <a:gs pos="0">
                <a:srgbClr val="FFFFFF">
                  <a:alpha val="0"/>
                </a:srgbClr>
              </a:gs>
              <a:gs pos="100000">
                <a:srgbClr val="FFFFFF">
                  <a:alpha val="55000"/>
                </a:srgbClr>
              </a:gs>
            </a:gsLst>
            <a:lin ang="7799999"/>
          </a:gradFill>
          <a:ln w="12700">
            <a:miter lim="400000"/>
          </a:ln>
        </p:spPr>
        <p:txBody>
          <a:bodyPr lIns="45719" rIns="45719" anchor="ctr"/>
          <a:lstStyle/>
          <a:p>
            <a:pPr algn="ctr">
              <a:defRPr>
                <a:solidFill>
                  <a:srgbClr val="FFFFFF"/>
                </a:solidFill>
              </a:defRPr>
            </a:pPr>
            <a:endParaRPr sz="1800"/>
          </a:p>
        </p:txBody>
      </p:sp>
      <p:sp>
        <p:nvSpPr>
          <p:cNvPr id="74" name="Title Text"/>
          <p:cNvSpPr txBox="1">
            <a:spLocks noGrp="1"/>
          </p:cNvSpPr>
          <p:nvPr>
            <p:ph type="title"/>
          </p:nvPr>
        </p:nvSpPr>
        <p:spPr>
          <a:xfrm>
            <a:off x="305039" y="1701800"/>
            <a:ext cx="3355423" cy="2844800"/>
          </a:xfrm>
          <a:prstGeom prst="rect">
            <a:avLst/>
          </a:prstGeom>
        </p:spPr>
        <p:txBody>
          <a:bodyPr/>
          <a:lstStyle>
            <a:lvl1pPr>
              <a:defRPr sz="2000" b="1"/>
            </a:lvl1pPr>
          </a:lstStyle>
          <a:p>
            <a:r>
              <a:t>Title Text</a:t>
            </a:r>
          </a:p>
        </p:txBody>
      </p:sp>
      <p:sp>
        <p:nvSpPr>
          <p:cNvPr id="75" name="Body Level One…"/>
          <p:cNvSpPr txBox="1">
            <a:spLocks noGrp="1"/>
          </p:cNvSpPr>
          <p:nvPr>
            <p:ph type="body" sz="quarter" idx="1"/>
          </p:nvPr>
        </p:nvSpPr>
        <p:spPr>
          <a:xfrm>
            <a:off x="305039" y="4648200"/>
            <a:ext cx="3355423" cy="1727200"/>
          </a:xfrm>
          <a:prstGeom prst="rect">
            <a:avLst/>
          </a:prstGeom>
        </p:spPr>
        <p:txBody>
          <a:bodyPr/>
          <a:lstStyle>
            <a:lvl1pPr marL="0" indent="0">
              <a:spcBef>
                <a:spcPts val="1200"/>
              </a:spcBef>
              <a:buSzTx/>
              <a:buFontTx/>
              <a:buNone/>
              <a:defRPr sz="1600"/>
            </a:lvl1pPr>
            <a:lvl2pPr marL="0" indent="609492">
              <a:spcBef>
                <a:spcPts val="1200"/>
              </a:spcBef>
              <a:buSzTx/>
              <a:buFontTx/>
              <a:buNone/>
              <a:defRPr sz="1600"/>
            </a:lvl2pPr>
            <a:lvl3pPr marL="0" indent="1218987">
              <a:spcBef>
                <a:spcPts val="1200"/>
              </a:spcBef>
              <a:buSzTx/>
              <a:buFontTx/>
              <a:buNone/>
              <a:defRPr sz="1600"/>
            </a:lvl3pPr>
            <a:lvl4pPr marL="0" indent="1828480">
              <a:spcBef>
                <a:spcPts val="1200"/>
              </a:spcBef>
              <a:buSzTx/>
              <a:buFontTx/>
              <a:buNone/>
              <a:defRPr sz="1600"/>
            </a:lvl4pPr>
            <a:lvl5pPr marL="0" indent="2437973">
              <a:spcBef>
                <a:spcPts val="1200"/>
              </a:spcBef>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483531757"/>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sp>
        <p:nvSpPr>
          <p:cNvPr id="83" name="Rectangle 7"/>
          <p:cNvSpPr/>
          <p:nvPr/>
        </p:nvSpPr>
        <p:spPr>
          <a:xfrm>
            <a:off x="2084429" y="0"/>
            <a:ext cx="8032678" cy="6858000"/>
          </a:xfrm>
          <a:prstGeom prst="rect">
            <a:avLst/>
          </a:prstGeom>
          <a:gradFill>
            <a:gsLst>
              <a:gs pos="0">
                <a:srgbClr val="FFFFFF">
                  <a:alpha val="0"/>
                </a:srgbClr>
              </a:gs>
              <a:gs pos="100000">
                <a:srgbClr val="FFFFFF">
                  <a:alpha val="55000"/>
                </a:srgbClr>
              </a:gs>
            </a:gsLst>
            <a:lin ang="7799999"/>
          </a:gradFill>
          <a:ln w="12700">
            <a:miter lim="400000"/>
          </a:ln>
        </p:spPr>
        <p:txBody>
          <a:bodyPr lIns="45719" rIns="45719" anchor="ctr"/>
          <a:lstStyle/>
          <a:p>
            <a:pPr algn="ctr">
              <a:defRPr>
                <a:solidFill>
                  <a:srgbClr val="FFFFFF"/>
                </a:solidFill>
              </a:defRPr>
            </a:pPr>
            <a:endParaRPr sz="1800"/>
          </a:p>
        </p:txBody>
      </p:sp>
      <p:sp>
        <p:nvSpPr>
          <p:cNvPr id="84" name="Title Text"/>
          <p:cNvSpPr txBox="1">
            <a:spLocks noGrp="1"/>
          </p:cNvSpPr>
          <p:nvPr>
            <p:ph type="title"/>
          </p:nvPr>
        </p:nvSpPr>
        <p:spPr>
          <a:xfrm>
            <a:off x="2440306" y="4800600"/>
            <a:ext cx="7320922" cy="762000"/>
          </a:xfrm>
          <a:prstGeom prst="rect">
            <a:avLst/>
          </a:prstGeom>
        </p:spPr>
        <p:txBody>
          <a:bodyPr/>
          <a:lstStyle>
            <a:lvl1pPr>
              <a:defRPr sz="2000" b="1"/>
            </a:lvl1pPr>
          </a:lstStyle>
          <a:p>
            <a:r>
              <a:t>Title Text</a:t>
            </a:r>
          </a:p>
        </p:txBody>
      </p:sp>
      <p:sp>
        <p:nvSpPr>
          <p:cNvPr id="85" name="Picture Placeholder 2"/>
          <p:cNvSpPr>
            <a:spLocks noGrp="1"/>
          </p:cNvSpPr>
          <p:nvPr>
            <p:ph type="pic" sz="half" idx="13"/>
          </p:nvPr>
        </p:nvSpPr>
        <p:spPr>
          <a:xfrm>
            <a:off x="2440306" y="279400"/>
            <a:ext cx="7320922" cy="4448176"/>
          </a:xfrm>
          <a:prstGeom prst="rect">
            <a:avLst/>
          </a:prstGeom>
        </p:spPr>
        <p:txBody>
          <a:bodyPr lIns="91439" tIns="45719" rIns="91439" bIns="45719">
            <a:noAutofit/>
          </a:bodyPr>
          <a:lstStyle/>
          <a:p>
            <a:endParaRPr/>
          </a:p>
        </p:txBody>
      </p:sp>
      <p:sp>
        <p:nvSpPr>
          <p:cNvPr id="86" name="Body Level One…"/>
          <p:cNvSpPr txBox="1">
            <a:spLocks noGrp="1"/>
          </p:cNvSpPr>
          <p:nvPr>
            <p:ph type="body" sz="quarter" idx="1"/>
          </p:nvPr>
        </p:nvSpPr>
        <p:spPr>
          <a:xfrm>
            <a:off x="2440306" y="5562600"/>
            <a:ext cx="7320922" cy="812800"/>
          </a:xfrm>
          <a:prstGeom prst="rect">
            <a:avLst/>
          </a:prstGeom>
        </p:spPr>
        <p:txBody>
          <a:bodyPr/>
          <a:lstStyle>
            <a:lvl1pPr marL="0" indent="0">
              <a:spcBef>
                <a:spcPts val="0"/>
              </a:spcBef>
              <a:buSzTx/>
              <a:buFontTx/>
              <a:buNone/>
              <a:defRPr sz="1600"/>
            </a:lvl1pPr>
            <a:lvl2pPr marL="0" indent="609492">
              <a:spcBef>
                <a:spcPts val="0"/>
              </a:spcBef>
              <a:buSzTx/>
              <a:buFontTx/>
              <a:buNone/>
              <a:defRPr sz="1600"/>
            </a:lvl2pPr>
            <a:lvl3pPr marL="0" indent="1218987">
              <a:spcBef>
                <a:spcPts val="0"/>
              </a:spcBef>
              <a:buSzTx/>
              <a:buFontTx/>
              <a:buNone/>
              <a:defRPr sz="1600"/>
            </a:lvl3pPr>
            <a:lvl4pPr marL="0" indent="1828480">
              <a:spcBef>
                <a:spcPts val="0"/>
              </a:spcBef>
              <a:buSzTx/>
              <a:buFontTx/>
              <a:buNone/>
              <a:defRPr sz="1600"/>
            </a:lvl4pPr>
            <a:lvl5pPr marL="0" indent="2437973">
              <a:spcBef>
                <a:spcPts val="0"/>
              </a:spcBef>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95519696"/>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1_Title Slid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4" name="Title Text"/>
          <p:cNvSpPr txBox="1">
            <a:spLocks noGrp="1"/>
          </p:cNvSpPr>
          <p:nvPr>
            <p:ph type="title"/>
          </p:nvPr>
        </p:nvSpPr>
        <p:spPr>
          <a:xfrm>
            <a:off x="4677255" y="1498603"/>
            <a:ext cx="7015882" cy="3298826"/>
          </a:xfrm>
          <a:prstGeom prst="rect">
            <a:avLst/>
          </a:prstGeom>
        </p:spPr>
        <p:txBody>
          <a:bodyPr/>
          <a:lstStyle>
            <a:lvl1pPr defTabSz="1218620">
              <a:lnSpc>
                <a:spcPct val="90000"/>
              </a:lnSpc>
              <a:defRPr sz="5300"/>
            </a:lvl1pPr>
          </a:lstStyle>
          <a:p>
            <a:r>
              <a:t>Title Text</a:t>
            </a:r>
          </a:p>
        </p:txBody>
      </p:sp>
      <p:sp>
        <p:nvSpPr>
          <p:cNvPr id="95" name="Body Level One…"/>
          <p:cNvSpPr txBox="1">
            <a:spLocks noGrp="1"/>
          </p:cNvSpPr>
          <p:nvPr>
            <p:ph type="body" sz="quarter" idx="1"/>
          </p:nvPr>
        </p:nvSpPr>
        <p:spPr>
          <a:xfrm>
            <a:off x="4677255" y="4927600"/>
            <a:ext cx="7015882" cy="1244600"/>
          </a:xfrm>
          <a:prstGeom prst="rect">
            <a:avLst/>
          </a:prstGeom>
        </p:spPr>
        <p:txBody>
          <a:bodyPr/>
          <a:lstStyle>
            <a:lvl1pPr marL="0" indent="0" defTabSz="1218620">
              <a:spcBef>
                <a:spcPts val="0"/>
              </a:spcBef>
              <a:buSzTx/>
              <a:buFontTx/>
              <a:buNone/>
              <a:defRPr sz="2700"/>
            </a:lvl1pPr>
            <a:lvl2pPr marL="0" indent="609309" defTabSz="1218620">
              <a:spcBef>
                <a:spcPts val="0"/>
              </a:spcBef>
              <a:buSzTx/>
              <a:buFontTx/>
              <a:buNone/>
              <a:defRPr sz="2700"/>
            </a:lvl2pPr>
            <a:lvl3pPr marL="0" indent="1218620" defTabSz="1218620">
              <a:spcBef>
                <a:spcPts val="0"/>
              </a:spcBef>
              <a:buSzTx/>
              <a:buFontTx/>
              <a:buNone/>
              <a:defRPr sz="2700"/>
            </a:lvl3pPr>
            <a:lvl4pPr marL="0" indent="1827931" defTabSz="1218620">
              <a:spcBef>
                <a:spcPts val="0"/>
              </a:spcBef>
              <a:buSzTx/>
              <a:buFontTx/>
              <a:buNone/>
              <a:defRPr sz="2700"/>
            </a:lvl4pPr>
            <a:lvl5pPr marL="0" indent="2437241" defTabSz="1218620">
              <a:spcBef>
                <a:spcPts val="0"/>
              </a:spcBef>
              <a:buSzTx/>
              <a:buFontTx/>
              <a:buNone/>
              <a:defRPr sz="2700"/>
            </a:lvl5pPr>
          </a:lstStyle>
          <a:p>
            <a:r>
              <a:t>Body Level One</a:t>
            </a:r>
          </a:p>
          <a:p>
            <a:pPr lvl="1"/>
            <a:r>
              <a:t>Body Level Two</a:t>
            </a:r>
          </a:p>
          <a:p>
            <a:pPr lvl="2"/>
            <a:r>
              <a:t>Body Level Three</a:t>
            </a:r>
          </a:p>
          <a:p>
            <a:pPr lvl="3"/>
            <a:r>
              <a:t>Body Level Four</a:t>
            </a:r>
          </a:p>
          <a:p>
            <a:pPr lvl="4"/>
            <a:r>
              <a:t>Body Level Five</a:t>
            </a:r>
          </a:p>
        </p:txBody>
      </p:sp>
      <p:sp>
        <p:nvSpPr>
          <p:cNvPr id="96" name="Slide Number"/>
          <p:cNvSpPr txBox="1">
            <a:spLocks noGrp="1"/>
          </p:cNvSpPr>
          <p:nvPr>
            <p:ph type="sldNum" sz="quarter" idx="2"/>
          </p:nvPr>
        </p:nvSpPr>
        <p:spPr>
          <a:xfrm>
            <a:off x="8426963" y="6048600"/>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2160296"/>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1_Title and Content">
    <p:spTree>
      <p:nvGrpSpPr>
        <p:cNvPr id="1" name=""/>
        <p:cNvGrpSpPr/>
        <p:nvPr/>
      </p:nvGrpSpPr>
      <p:grpSpPr>
        <a:xfrm>
          <a:off x="0" y="0"/>
          <a:ext cx="0" cy="0"/>
          <a:chOff x="0" y="0"/>
          <a:chExt cx="0" cy="0"/>
        </a:xfrm>
      </p:grpSpPr>
      <p:sp>
        <p:nvSpPr>
          <p:cNvPr id="103" name="Title Text"/>
          <p:cNvSpPr txBox="1">
            <a:spLocks noGrp="1"/>
          </p:cNvSpPr>
          <p:nvPr>
            <p:ph type="title"/>
          </p:nvPr>
        </p:nvSpPr>
        <p:spPr>
          <a:prstGeom prst="rect">
            <a:avLst/>
          </a:prstGeom>
        </p:spPr>
        <p:txBody>
          <a:bodyPr/>
          <a:lstStyle>
            <a:lvl1pPr defTabSz="1218620">
              <a:defRPr sz="4300"/>
            </a:lvl1pPr>
          </a:lstStyle>
          <a:p>
            <a:r>
              <a:t>Title Text</a:t>
            </a:r>
          </a:p>
        </p:txBody>
      </p:sp>
      <p:sp>
        <p:nvSpPr>
          <p:cNvPr id="104" name="Body Level One…"/>
          <p:cNvSpPr txBox="1">
            <a:spLocks noGrp="1"/>
          </p:cNvSpPr>
          <p:nvPr>
            <p:ph type="body" idx="1"/>
          </p:nvPr>
        </p:nvSpPr>
        <p:spPr>
          <a:prstGeom prst="rect">
            <a:avLst/>
          </a:prstGeom>
        </p:spPr>
        <p:txBody>
          <a:bodyPr/>
          <a:lstStyle>
            <a:lvl1pPr marL="304655" indent="-304655" defTabSz="1218620">
              <a:defRPr sz="2300"/>
            </a:lvl1pPr>
            <a:lvl2pPr marL="795311" indent="-368794" defTabSz="1218620">
              <a:defRPr sz="2300"/>
            </a:lvl2pPr>
            <a:lvl3pPr marL="1265215" indent="-412181" defTabSz="1218620">
              <a:defRPr sz="2300"/>
            </a:lvl3pPr>
            <a:lvl4pPr marL="1691733" indent="-412181" defTabSz="1218620">
              <a:defRPr sz="2300"/>
            </a:lvl4pPr>
            <a:lvl5pPr marL="2118250" indent="-412181" defTabSz="1218620">
              <a:defRPr sz="2300"/>
            </a:lvl5pPr>
          </a:lstStyle>
          <a:p>
            <a:r>
              <a:t>Body Level One</a:t>
            </a:r>
          </a:p>
          <a:p>
            <a:pPr lvl="1"/>
            <a:r>
              <a:t>Body Level Two</a:t>
            </a:r>
          </a:p>
          <a:p>
            <a:pPr lvl="2"/>
            <a:r>
              <a:t>Body Level Three</a:t>
            </a:r>
          </a:p>
          <a:p>
            <a:pPr lvl="3"/>
            <a:r>
              <a:t>Body Level Four</a:t>
            </a:r>
          </a:p>
          <a:p>
            <a:pPr lvl="4"/>
            <a:r>
              <a:t>Body Level Five</a:t>
            </a:r>
          </a:p>
        </p:txBody>
      </p:sp>
      <p:sp>
        <p:nvSpPr>
          <p:cNvPr id="105" name="Slide Number"/>
          <p:cNvSpPr txBox="1">
            <a:spLocks noGrp="1"/>
          </p:cNvSpPr>
          <p:nvPr>
            <p:ph type="sldNum" sz="quarter" idx="2"/>
          </p:nvPr>
        </p:nvSpPr>
        <p:spPr>
          <a:xfrm>
            <a:off x="10975783" y="6413728"/>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003786084"/>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1_Section Header">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2" name="Title Text"/>
          <p:cNvSpPr txBox="1">
            <a:spLocks noGrp="1"/>
          </p:cNvSpPr>
          <p:nvPr>
            <p:ph type="title"/>
          </p:nvPr>
        </p:nvSpPr>
        <p:spPr>
          <a:xfrm>
            <a:off x="813436" y="4445000"/>
            <a:ext cx="7015882" cy="1930400"/>
          </a:xfrm>
          <a:prstGeom prst="rect">
            <a:avLst/>
          </a:prstGeom>
        </p:spPr>
        <p:txBody>
          <a:bodyPr anchor="t"/>
          <a:lstStyle>
            <a:lvl1pPr defTabSz="1218620">
              <a:defRPr sz="5300"/>
            </a:lvl1pPr>
          </a:lstStyle>
          <a:p>
            <a:r>
              <a:t>Title Text</a:t>
            </a:r>
          </a:p>
        </p:txBody>
      </p:sp>
      <p:sp>
        <p:nvSpPr>
          <p:cNvPr id="113" name="Body Level One…"/>
          <p:cNvSpPr txBox="1">
            <a:spLocks noGrp="1"/>
          </p:cNvSpPr>
          <p:nvPr>
            <p:ph type="body" sz="quarter" idx="1"/>
          </p:nvPr>
        </p:nvSpPr>
        <p:spPr>
          <a:xfrm>
            <a:off x="813436" y="3124200"/>
            <a:ext cx="7015882" cy="1296988"/>
          </a:xfrm>
          <a:prstGeom prst="rect">
            <a:avLst/>
          </a:prstGeom>
        </p:spPr>
        <p:txBody>
          <a:bodyPr anchor="b"/>
          <a:lstStyle>
            <a:lvl1pPr marL="0" indent="0" defTabSz="1218620">
              <a:spcBef>
                <a:spcPts val="0"/>
              </a:spcBef>
              <a:buSzTx/>
              <a:buFontTx/>
              <a:buNone/>
              <a:defRPr sz="2700"/>
            </a:lvl1pPr>
            <a:lvl2pPr marL="0" indent="609309" defTabSz="1218620">
              <a:spcBef>
                <a:spcPts val="0"/>
              </a:spcBef>
              <a:buSzTx/>
              <a:buFontTx/>
              <a:buNone/>
              <a:defRPr sz="2700"/>
            </a:lvl2pPr>
            <a:lvl3pPr marL="0" indent="1218620" defTabSz="1218620">
              <a:spcBef>
                <a:spcPts val="0"/>
              </a:spcBef>
              <a:buSzTx/>
              <a:buFontTx/>
              <a:buNone/>
              <a:defRPr sz="2700"/>
            </a:lvl3pPr>
            <a:lvl4pPr marL="0" indent="1827931" defTabSz="1218620">
              <a:spcBef>
                <a:spcPts val="0"/>
              </a:spcBef>
              <a:buSzTx/>
              <a:buFontTx/>
              <a:buNone/>
              <a:defRPr sz="2700"/>
            </a:lvl4pPr>
            <a:lvl5pPr marL="0" indent="2437241" defTabSz="1218620">
              <a:spcBef>
                <a:spcPts val="0"/>
              </a:spcBef>
              <a:buSzTx/>
              <a:buFontTx/>
              <a:buNone/>
              <a:defRPr sz="2700"/>
            </a:lvl5pPr>
          </a:lstStyle>
          <a:p>
            <a:r>
              <a:t>Body Level One</a:t>
            </a:r>
          </a:p>
          <a:p>
            <a:pPr lvl="1"/>
            <a:r>
              <a:t>Body Level Two</a:t>
            </a:r>
          </a:p>
          <a:p>
            <a:pPr lvl="2"/>
            <a:r>
              <a:t>Body Level Three</a:t>
            </a:r>
          </a:p>
          <a:p>
            <a:pPr lvl="3"/>
            <a:r>
              <a:t>Body Level Four</a:t>
            </a:r>
          </a:p>
          <a:p>
            <a:pPr lvl="4"/>
            <a:r>
              <a:t>Body Level Five</a:t>
            </a:r>
          </a:p>
        </p:txBody>
      </p:sp>
      <p:sp>
        <p:nvSpPr>
          <p:cNvPr id="114" name="Slide Number"/>
          <p:cNvSpPr txBox="1">
            <a:spLocks noGrp="1"/>
          </p:cNvSpPr>
          <p:nvPr>
            <p:ph type="sldNum" sz="quarter" idx="2"/>
          </p:nvPr>
        </p:nvSpPr>
        <p:spPr>
          <a:xfrm>
            <a:off x="8426963" y="6048600"/>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751392074"/>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1_Two Content">
    <p:spTree>
      <p:nvGrpSpPr>
        <p:cNvPr id="1" name=""/>
        <p:cNvGrpSpPr/>
        <p:nvPr/>
      </p:nvGrpSpPr>
      <p:grpSpPr>
        <a:xfrm>
          <a:off x="0" y="0"/>
          <a:ext cx="0" cy="0"/>
          <a:chOff x="0" y="0"/>
          <a:chExt cx="0" cy="0"/>
        </a:xfrm>
      </p:grpSpPr>
      <p:sp>
        <p:nvSpPr>
          <p:cNvPr id="121" name="Title Text"/>
          <p:cNvSpPr txBox="1">
            <a:spLocks noGrp="1"/>
          </p:cNvSpPr>
          <p:nvPr>
            <p:ph type="title"/>
          </p:nvPr>
        </p:nvSpPr>
        <p:spPr>
          <a:prstGeom prst="rect">
            <a:avLst/>
          </a:prstGeom>
        </p:spPr>
        <p:txBody>
          <a:bodyPr/>
          <a:lstStyle>
            <a:lvl1pPr defTabSz="1218620">
              <a:defRPr sz="4300"/>
            </a:lvl1pPr>
          </a:lstStyle>
          <a:p>
            <a:r>
              <a:t>Title Text</a:t>
            </a:r>
          </a:p>
        </p:txBody>
      </p:sp>
      <p:sp>
        <p:nvSpPr>
          <p:cNvPr id="122" name="Body Level One…"/>
          <p:cNvSpPr txBox="1">
            <a:spLocks noGrp="1"/>
          </p:cNvSpPr>
          <p:nvPr>
            <p:ph type="body" sz="half" idx="1"/>
          </p:nvPr>
        </p:nvSpPr>
        <p:spPr>
          <a:xfrm>
            <a:off x="1118474" y="1701800"/>
            <a:ext cx="4982294" cy="4470400"/>
          </a:xfrm>
          <a:prstGeom prst="rect">
            <a:avLst/>
          </a:prstGeom>
        </p:spPr>
        <p:txBody>
          <a:bodyPr/>
          <a:lstStyle>
            <a:lvl1pPr marL="304655" indent="-304655" defTabSz="1218620">
              <a:defRPr sz="2300"/>
            </a:lvl1pPr>
            <a:lvl2pPr marL="795311" indent="-368794" defTabSz="1218620">
              <a:defRPr sz="2300"/>
            </a:lvl2pPr>
            <a:lvl3pPr marL="1265215" indent="-412181" defTabSz="1218620">
              <a:defRPr sz="2300"/>
            </a:lvl3pPr>
            <a:lvl4pPr marL="1691733" indent="-412181" defTabSz="1218620">
              <a:defRPr sz="2300"/>
            </a:lvl4pPr>
            <a:lvl5pPr marL="2118250" indent="-412181" defTabSz="1218620">
              <a:defRPr sz="2300"/>
            </a:lvl5pPr>
          </a:lstStyle>
          <a:p>
            <a:r>
              <a:t>Body Level One</a:t>
            </a:r>
          </a:p>
          <a:p>
            <a:pPr lvl="1"/>
            <a:r>
              <a:t>Body Level Two</a:t>
            </a:r>
          </a:p>
          <a:p>
            <a:pPr lvl="2"/>
            <a:r>
              <a:t>Body Level Three</a:t>
            </a:r>
          </a:p>
          <a:p>
            <a:pPr lvl="3"/>
            <a:r>
              <a:t>Body Level Four</a:t>
            </a:r>
          </a:p>
          <a:p>
            <a:pPr lvl="4"/>
            <a:r>
              <a:t>Body Level Five</a:t>
            </a:r>
          </a:p>
        </p:txBody>
      </p:sp>
      <p:sp>
        <p:nvSpPr>
          <p:cNvPr id="123" name="Slide Number"/>
          <p:cNvSpPr txBox="1">
            <a:spLocks noGrp="1"/>
          </p:cNvSpPr>
          <p:nvPr>
            <p:ph type="sldNum" sz="quarter" idx="2"/>
          </p:nvPr>
        </p:nvSpPr>
        <p:spPr>
          <a:xfrm>
            <a:off x="10975783" y="6413728"/>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161417090"/>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1_Comparison">
    <p:spTree>
      <p:nvGrpSpPr>
        <p:cNvPr id="1" name=""/>
        <p:cNvGrpSpPr/>
        <p:nvPr/>
      </p:nvGrpSpPr>
      <p:grpSpPr>
        <a:xfrm>
          <a:off x="0" y="0"/>
          <a:ext cx="0" cy="0"/>
          <a:chOff x="0" y="0"/>
          <a:chExt cx="0" cy="0"/>
        </a:xfrm>
      </p:grpSpPr>
      <p:sp>
        <p:nvSpPr>
          <p:cNvPr id="130" name="Title Text"/>
          <p:cNvSpPr txBox="1">
            <a:spLocks noGrp="1"/>
          </p:cNvSpPr>
          <p:nvPr>
            <p:ph type="title"/>
          </p:nvPr>
        </p:nvSpPr>
        <p:spPr>
          <a:prstGeom prst="rect">
            <a:avLst/>
          </a:prstGeom>
        </p:spPr>
        <p:txBody>
          <a:bodyPr/>
          <a:lstStyle>
            <a:lvl1pPr defTabSz="1218620">
              <a:defRPr sz="4300"/>
            </a:lvl1pPr>
          </a:lstStyle>
          <a:p>
            <a:r>
              <a:t>Title Text</a:t>
            </a:r>
          </a:p>
        </p:txBody>
      </p:sp>
      <p:sp>
        <p:nvSpPr>
          <p:cNvPr id="131" name="Body Level One…"/>
          <p:cNvSpPr txBox="1">
            <a:spLocks noGrp="1"/>
          </p:cNvSpPr>
          <p:nvPr>
            <p:ph type="body" sz="quarter" idx="1"/>
          </p:nvPr>
        </p:nvSpPr>
        <p:spPr>
          <a:xfrm>
            <a:off x="1122542" y="1608836"/>
            <a:ext cx="4978228" cy="512064"/>
          </a:xfrm>
          <a:prstGeom prst="rect">
            <a:avLst/>
          </a:prstGeom>
        </p:spPr>
        <p:txBody>
          <a:bodyPr anchor="b"/>
          <a:lstStyle>
            <a:lvl1pPr marL="0" indent="0" defTabSz="1218620">
              <a:spcBef>
                <a:spcPts val="0"/>
              </a:spcBef>
              <a:buSzTx/>
              <a:buFontTx/>
              <a:buNone/>
              <a:defRPr sz="2300" b="1"/>
            </a:lvl1pPr>
            <a:lvl2pPr marL="0" indent="609309" defTabSz="1218620">
              <a:spcBef>
                <a:spcPts val="0"/>
              </a:spcBef>
              <a:buSzTx/>
              <a:buFontTx/>
              <a:buNone/>
              <a:defRPr sz="2300" b="1"/>
            </a:lvl2pPr>
            <a:lvl3pPr marL="0" indent="1218620" defTabSz="1218620">
              <a:spcBef>
                <a:spcPts val="0"/>
              </a:spcBef>
              <a:buSzTx/>
              <a:buFontTx/>
              <a:buNone/>
              <a:defRPr sz="2300" b="1"/>
            </a:lvl3pPr>
            <a:lvl4pPr marL="0" indent="1827931" defTabSz="1218620">
              <a:spcBef>
                <a:spcPts val="0"/>
              </a:spcBef>
              <a:buSzTx/>
              <a:buFontTx/>
              <a:buNone/>
              <a:defRPr sz="2300" b="1"/>
            </a:lvl4pPr>
            <a:lvl5pPr marL="0" indent="2437241" defTabSz="1218620">
              <a:spcBef>
                <a:spcPts val="0"/>
              </a:spcBef>
              <a:buSzTx/>
              <a:buFontTx/>
              <a:buNone/>
              <a:defRPr sz="2300" b="1"/>
            </a:lvl5pPr>
          </a:lstStyle>
          <a:p>
            <a:r>
              <a:t>Body Level One</a:t>
            </a:r>
          </a:p>
          <a:p>
            <a:pPr lvl="1"/>
            <a:r>
              <a:t>Body Level Two</a:t>
            </a:r>
          </a:p>
          <a:p>
            <a:pPr lvl="2"/>
            <a:r>
              <a:t>Body Level Three</a:t>
            </a:r>
          </a:p>
          <a:p>
            <a:pPr lvl="3"/>
            <a:r>
              <a:t>Body Level Four</a:t>
            </a:r>
          </a:p>
          <a:p>
            <a:pPr lvl="4"/>
            <a:r>
              <a:t>Body Level Five</a:t>
            </a:r>
          </a:p>
        </p:txBody>
      </p:sp>
      <p:sp>
        <p:nvSpPr>
          <p:cNvPr id="132" name="Text Placeholder 4"/>
          <p:cNvSpPr>
            <a:spLocks noGrp="1"/>
          </p:cNvSpPr>
          <p:nvPr>
            <p:ph type="body" sz="quarter" idx="13"/>
          </p:nvPr>
        </p:nvSpPr>
        <p:spPr>
          <a:xfrm>
            <a:off x="6308192" y="1608836"/>
            <a:ext cx="4978228" cy="512064"/>
          </a:xfrm>
          <a:prstGeom prst="rect">
            <a:avLst/>
          </a:prstGeom>
        </p:spPr>
        <p:txBody>
          <a:bodyPr anchor="b"/>
          <a:lstStyle>
            <a:lvl1pPr marL="0" indent="0" defTabSz="1218620">
              <a:spcBef>
                <a:spcPts val="0"/>
              </a:spcBef>
              <a:buSzTx/>
              <a:buFontTx/>
              <a:buNone/>
              <a:defRPr sz="2300" b="1"/>
            </a:lvl1pPr>
          </a:lstStyle>
          <a:p>
            <a:pPr marL="0" indent="0" defTabSz="1218620">
              <a:spcBef>
                <a:spcPts val="0"/>
              </a:spcBef>
              <a:buSzTx/>
              <a:buFontTx/>
              <a:buNone/>
              <a:defRPr sz="2300" b="1"/>
            </a:pPr>
            <a:endParaRPr/>
          </a:p>
        </p:txBody>
      </p:sp>
      <p:sp>
        <p:nvSpPr>
          <p:cNvPr id="133" name="Slide Number"/>
          <p:cNvSpPr txBox="1">
            <a:spLocks noGrp="1"/>
          </p:cNvSpPr>
          <p:nvPr>
            <p:ph type="sldNum" sz="quarter" idx="2"/>
          </p:nvPr>
        </p:nvSpPr>
        <p:spPr>
          <a:xfrm>
            <a:off x="10975783" y="6413728"/>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28359124"/>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1_Title Only">
    <p:spTree>
      <p:nvGrpSpPr>
        <p:cNvPr id="1" name=""/>
        <p:cNvGrpSpPr/>
        <p:nvPr/>
      </p:nvGrpSpPr>
      <p:grpSpPr>
        <a:xfrm>
          <a:off x="0" y="0"/>
          <a:ext cx="0" cy="0"/>
          <a:chOff x="0" y="0"/>
          <a:chExt cx="0" cy="0"/>
        </a:xfrm>
      </p:grpSpPr>
      <p:sp>
        <p:nvSpPr>
          <p:cNvPr id="140" name="Title Text"/>
          <p:cNvSpPr txBox="1">
            <a:spLocks noGrp="1"/>
          </p:cNvSpPr>
          <p:nvPr>
            <p:ph type="title"/>
          </p:nvPr>
        </p:nvSpPr>
        <p:spPr>
          <a:prstGeom prst="rect">
            <a:avLst/>
          </a:prstGeom>
        </p:spPr>
        <p:txBody>
          <a:bodyPr/>
          <a:lstStyle>
            <a:lvl1pPr defTabSz="1218620">
              <a:defRPr sz="4300"/>
            </a:lvl1pPr>
          </a:lstStyle>
          <a:p>
            <a:r>
              <a:t>Title Text</a:t>
            </a:r>
          </a:p>
        </p:txBody>
      </p:sp>
      <p:sp>
        <p:nvSpPr>
          <p:cNvPr id="141" name="Slide Number"/>
          <p:cNvSpPr txBox="1">
            <a:spLocks noGrp="1"/>
          </p:cNvSpPr>
          <p:nvPr>
            <p:ph type="sldNum" sz="quarter" idx="2"/>
          </p:nvPr>
        </p:nvSpPr>
        <p:spPr>
          <a:xfrm>
            <a:off x="10975783" y="6413728"/>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953941145"/>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1_Blank">
    <p:spTree>
      <p:nvGrpSpPr>
        <p:cNvPr id="1" name=""/>
        <p:cNvGrpSpPr/>
        <p:nvPr/>
      </p:nvGrpSpPr>
      <p:grpSpPr>
        <a:xfrm>
          <a:off x="0" y="0"/>
          <a:ext cx="0" cy="0"/>
          <a:chOff x="0" y="0"/>
          <a:chExt cx="0" cy="0"/>
        </a:xfrm>
      </p:grpSpPr>
      <p:sp>
        <p:nvSpPr>
          <p:cNvPr id="148" name="Slide Number"/>
          <p:cNvSpPr txBox="1">
            <a:spLocks noGrp="1"/>
          </p:cNvSpPr>
          <p:nvPr>
            <p:ph type="sldNum" sz="quarter" idx="2"/>
          </p:nvPr>
        </p:nvSpPr>
        <p:spPr>
          <a:xfrm>
            <a:off x="10975783" y="6413728"/>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245325743"/>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1_Content with Caption">
    <p:spTree>
      <p:nvGrpSpPr>
        <p:cNvPr id="1" name=""/>
        <p:cNvGrpSpPr/>
        <p:nvPr/>
      </p:nvGrpSpPr>
      <p:grpSpPr>
        <a:xfrm>
          <a:off x="0" y="0"/>
          <a:ext cx="0" cy="0"/>
          <a:chOff x="0" y="0"/>
          <a:chExt cx="0" cy="0"/>
        </a:xfrm>
      </p:grpSpPr>
      <p:sp>
        <p:nvSpPr>
          <p:cNvPr id="155" name="Rectangle 7"/>
          <p:cNvSpPr/>
          <p:nvPr/>
        </p:nvSpPr>
        <p:spPr>
          <a:xfrm>
            <a:off x="3965498" y="0"/>
            <a:ext cx="7930998" cy="6858000"/>
          </a:xfrm>
          <a:prstGeom prst="rect">
            <a:avLst/>
          </a:prstGeom>
          <a:gradFill>
            <a:gsLst>
              <a:gs pos="0">
                <a:srgbClr val="FFFFFF">
                  <a:alpha val="0"/>
                </a:srgbClr>
              </a:gs>
              <a:gs pos="100000">
                <a:srgbClr val="FFFFFF">
                  <a:alpha val="55000"/>
                </a:srgbClr>
              </a:gs>
            </a:gsLst>
            <a:lin ang="7799999"/>
          </a:gradFill>
          <a:ln w="12700">
            <a:miter lim="400000"/>
          </a:ln>
        </p:spPr>
        <p:txBody>
          <a:bodyPr lIns="45719" rIns="45719" anchor="ctr"/>
          <a:lstStyle/>
          <a:p>
            <a:pPr algn="ctr">
              <a:defRPr sz="2300">
                <a:solidFill>
                  <a:srgbClr val="FFFFFF"/>
                </a:solidFill>
              </a:defRPr>
            </a:pPr>
            <a:endParaRPr sz="2300"/>
          </a:p>
        </p:txBody>
      </p:sp>
      <p:sp>
        <p:nvSpPr>
          <p:cNvPr id="156" name="Title Text"/>
          <p:cNvSpPr txBox="1">
            <a:spLocks noGrp="1"/>
          </p:cNvSpPr>
          <p:nvPr>
            <p:ph type="title"/>
          </p:nvPr>
        </p:nvSpPr>
        <p:spPr>
          <a:xfrm>
            <a:off x="305040" y="1701800"/>
            <a:ext cx="3355423" cy="2844800"/>
          </a:xfrm>
          <a:prstGeom prst="rect">
            <a:avLst/>
          </a:prstGeom>
        </p:spPr>
        <p:txBody>
          <a:bodyPr/>
          <a:lstStyle>
            <a:lvl1pPr defTabSz="1218620">
              <a:defRPr sz="1900" b="1"/>
            </a:lvl1pPr>
          </a:lstStyle>
          <a:p>
            <a:r>
              <a:t>Title Text</a:t>
            </a:r>
          </a:p>
        </p:txBody>
      </p:sp>
      <p:sp>
        <p:nvSpPr>
          <p:cNvPr id="157" name="Body Level One…"/>
          <p:cNvSpPr txBox="1">
            <a:spLocks noGrp="1"/>
          </p:cNvSpPr>
          <p:nvPr>
            <p:ph type="body" sz="quarter" idx="1"/>
          </p:nvPr>
        </p:nvSpPr>
        <p:spPr>
          <a:xfrm>
            <a:off x="305040" y="4648200"/>
            <a:ext cx="3355423" cy="1727200"/>
          </a:xfrm>
          <a:prstGeom prst="rect">
            <a:avLst/>
          </a:prstGeom>
        </p:spPr>
        <p:txBody>
          <a:bodyPr/>
          <a:lstStyle>
            <a:lvl1pPr marL="0" indent="0" defTabSz="1218620">
              <a:spcBef>
                <a:spcPts val="1200"/>
              </a:spcBef>
              <a:buSzTx/>
              <a:buFontTx/>
              <a:buNone/>
              <a:defRPr sz="1600"/>
            </a:lvl1pPr>
            <a:lvl2pPr marL="0" indent="609309" defTabSz="1218620">
              <a:spcBef>
                <a:spcPts val="1200"/>
              </a:spcBef>
              <a:buSzTx/>
              <a:buFontTx/>
              <a:buNone/>
              <a:defRPr sz="1600"/>
            </a:lvl2pPr>
            <a:lvl3pPr marL="0" indent="1218620" defTabSz="1218620">
              <a:spcBef>
                <a:spcPts val="1200"/>
              </a:spcBef>
              <a:buSzTx/>
              <a:buFontTx/>
              <a:buNone/>
              <a:defRPr sz="1600"/>
            </a:lvl3pPr>
            <a:lvl4pPr marL="0" indent="1827931" defTabSz="1218620">
              <a:spcBef>
                <a:spcPts val="1200"/>
              </a:spcBef>
              <a:buSzTx/>
              <a:buFontTx/>
              <a:buNone/>
              <a:defRPr sz="1600"/>
            </a:lvl4pPr>
            <a:lvl5pPr marL="0" indent="2437241" defTabSz="1218620">
              <a:spcBef>
                <a:spcPts val="1200"/>
              </a:spcBef>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158" name="Slide Number"/>
          <p:cNvSpPr txBox="1">
            <a:spLocks noGrp="1"/>
          </p:cNvSpPr>
          <p:nvPr>
            <p:ph type="sldNum" sz="quarter" idx="2"/>
          </p:nvPr>
        </p:nvSpPr>
        <p:spPr>
          <a:xfrm>
            <a:off x="10975783" y="6413728"/>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093625891"/>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_Picture with Caption">
    <p:spTree>
      <p:nvGrpSpPr>
        <p:cNvPr id="1" name=""/>
        <p:cNvGrpSpPr/>
        <p:nvPr/>
      </p:nvGrpSpPr>
      <p:grpSpPr>
        <a:xfrm>
          <a:off x="0" y="0"/>
          <a:ext cx="0" cy="0"/>
          <a:chOff x="0" y="0"/>
          <a:chExt cx="0" cy="0"/>
        </a:xfrm>
      </p:grpSpPr>
      <p:sp>
        <p:nvSpPr>
          <p:cNvPr id="165" name="Rectangle 7"/>
          <p:cNvSpPr/>
          <p:nvPr/>
        </p:nvSpPr>
        <p:spPr>
          <a:xfrm>
            <a:off x="2084429" y="0"/>
            <a:ext cx="8032678" cy="6858000"/>
          </a:xfrm>
          <a:prstGeom prst="rect">
            <a:avLst/>
          </a:prstGeom>
          <a:gradFill>
            <a:gsLst>
              <a:gs pos="0">
                <a:srgbClr val="FFFFFF">
                  <a:alpha val="0"/>
                </a:srgbClr>
              </a:gs>
              <a:gs pos="100000">
                <a:srgbClr val="FFFFFF">
                  <a:alpha val="55000"/>
                </a:srgbClr>
              </a:gs>
            </a:gsLst>
            <a:lin ang="7799999"/>
          </a:gradFill>
          <a:ln w="12700">
            <a:miter lim="400000"/>
          </a:ln>
        </p:spPr>
        <p:txBody>
          <a:bodyPr lIns="45719" rIns="45719" anchor="ctr"/>
          <a:lstStyle/>
          <a:p>
            <a:pPr algn="ctr">
              <a:defRPr sz="2300">
                <a:solidFill>
                  <a:srgbClr val="FFFFFF"/>
                </a:solidFill>
              </a:defRPr>
            </a:pPr>
            <a:endParaRPr sz="2300"/>
          </a:p>
        </p:txBody>
      </p:sp>
      <p:sp>
        <p:nvSpPr>
          <p:cNvPr id="166" name="Title Text"/>
          <p:cNvSpPr txBox="1">
            <a:spLocks noGrp="1"/>
          </p:cNvSpPr>
          <p:nvPr>
            <p:ph type="title"/>
          </p:nvPr>
        </p:nvSpPr>
        <p:spPr>
          <a:xfrm>
            <a:off x="2440307" y="4800600"/>
            <a:ext cx="7320922" cy="762000"/>
          </a:xfrm>
          <a:prstGeom prst="rect">
            <a:avLst/>
          </a:prstGeom>
        </p:spPr>
        <p:txBody>
          <a:bodyPr/>
          <a:lstStyle>
            <a:lvl1pPr defTabSz="1218620">
              <a:defRPr sz="1900" b="1"/>
            </a:lvl1pPr>
          </a:lstStyle>
          <a:p>
            <a:r>
              <a:t>Title Text</a:t>
            </a:r>
          </a:p>
        </p:txBody>
      </p:sp>
      <p:sp>
        <p:nvSpPr>
          <p:cNvPr id="167" name="Picture Placeholder 2"/>
          <p:cNvSpPr>
            <a:spLocks noGrp="1"/>
          </p:cNvSpPr>
          <p:nvPr>
            <p:ph type="pic" sz="half" idx="13"/>
          </p:nvPr>
        </p:nvSpPr>
        <p:spPr>
          <a:xfrm>
            <a:off x="2440307" y="279403"/>
            <a:ext cx="7320922" cy="4448176"/>
          </a:xfrm>
          <a:prstGeom prst="rect">
            <a:avLst/>
          </a:prstGeom>
        </p:spPr>
        <p:txBody>
          <a:bodyPr lIns="91439" tIns="45719" rIns="91439" bIns="45719">
            <a:noAutofit/>
          </a:bodyPr>
          <a:lstStyle/>
          <a:p>
            <a:endParaRPr/>
          </a:p>
        </p:txBody>
      </p:sp>
      <p:sp>
        <p:nvSpPr>
          <p:cNvPr id="168" name="Body Level One…"/>
          <p:cNvSpPr txBox="1">
            <a:spLocks noGrp="1"/>
          </p:cNvSpPr>
          <p:nvPr>
            <p:ph type="body" sz="quarter" idx="1"/>
          </p:nvPr>
        </p:nvSpPr>
        <p:spPr>
          <a:xfrm>
            <a:off x="2440307" y="5562600"/>
            <a:ext cx="7320922" cy="812800"/>
          </a:xfrm>
          <a:prstGeom prst="rect">
            <a:avLst/>
          </a:prstGeom>
        </p:spPr>
        <p:txBody>
          <a:bodyPr/>
          <a:lstStyle>
            <a:lvl1pPr marL="0" indent="0" defTabSz="1218620">
              <a:spcBef>
                <a:spcPts val="0"/>
              </a:spcBef>
              <a:buSzTx/>
              <a:buFontTx/>
              <a:buNone/>
              <a:defRPr sz="1600"/>
            </a:lvl1pPr>
            <a:lvl2pPr marL="0" indent="609309" defTabSz="1218620">
              <a:spcBef>
                <a:spcPts val="0"/>
              </a:spcBef>
              <a:buSzTx/>
              <a:buFontTx/>
              <a:buNone/>
              <a:defRPr sz="1600"/>
            </a:lvl2pPr>
            <a:lvl3pPr marL="0" indent="1218620" defTabSz="1218620">
              <a:spcBef>
                <a:spcPts val="0"/>
              </a:spcBef>
              <a:buSzTx/>
              <a:buFontTx/>
              <a:buNone/>
              <a:defRPr sz="1600"/>
            </a:lvl3pPr>
            <a:lvl4pPr marL="0" indent="1827931" defTabSz="1218620">
              <a:spcBef>
                <a:spcPts val="0"/>
              </a:spcBef>
              <a:buSzTx/>
              <a:buFontTx/>
              <a:buNone/>
              <a:defRPr sz="1600"/>
            </a:lvl4pPr>
            <a:lvl5pPr marL="0" indent="2437241" defTabSz="1218620">
              <a:spcBef>
                <a:spcPts val="0"/>
              </a:spcBef>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169" name="Slide Number"/>
          <p:cNvSpPr txBox="1">
            <a:spLocks noGrp="1"/>
          </p:cNvSpPr>
          <p:nvPr>
            <p:ph type="sldNum" sz="quarter" idx="2"/>
          </p:nvPr>
        </p:nvSpPr>
        <p:spPr>
          <a:xfrm>
            <a:off x="10975783" y="6413728"/>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904726725"/>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2_Title Slid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6" name="Title Text"/>
          <p:cNvSpPr txBox="1">
            <a:spLocks noGrp="1"/>
          </p:cNvSpPr>
          <p:nvPr>
            <p:ph type="title"/>
          </p:nvPr>
        </p:nvSpPr>
        <p:spPr>
          <a:xfrm>
            <a:off x="5028087" y="1498602"/>
            <a:ext cx="5263283" cy="3298826"/>
          </a:xfrm>
          <a:prstGeom prst="rect">
            <a:avLst/>
          </a:prstGeom>
        </p:spPr>
        <p:txBody>
          <a:bodyPr/>
          <a:lstStyle>
            <a:lvl1pPr>
              <a:lnSpc>
                <a:spcPct val="90000"/>
              </a:lnSpc>
              <a:defRPr sz="5400"/>
            </a:lvl1pPr>
          </a:lstStyle>
          <a:p>
            <a:r>
              <a:t>Title Text</a:t>
            </a:r>
          </a:p>
        </p:txBody>
      </p:sp>
      <p:sp>
        <p:nvSpPr>
          <p:cNvPr id="177" name="Body Level One…"/>
          <p:cNvSpPr txBox="1">
            <a:spLocks noGrp="1"/>
          </p:cNvSpPr>
          <p:nvPr>
            <p:ph type="body" sz="quarter" idx="1"/>
          </p:nvPr>
        </p:nvSpPr>
        <p:spPr>
          <a:xfrm>
            <a:off x="5028087" y="4927600"/>
            <a:ext cx="5263283" cy="1244600"/>
          </a:xfrm>
          <a:prstGeom prst="rect">
            <a:avLst/>
          </a:prstGeom>
        </p:spPr>
        <p:txBody>
          <a:bodyPr/>
          <a:lstStyle>
            <a:lvl1pPr marL="0" indent="0">
              <a:spcBef>
                <a:spcPts val="0"/>
              </a:spcBef>
              <a:buSzTx/>
              <a:buFontTx/>
              <a:buNone/>
              <a:defRPr sz="2800"/>
            </a:lvl1pPr>
            <a:lvl2pPr marL="0" indent="609492">
              <a:spcBef>
                <a:spcPts val="0"/>
              </a:spcBef>
              <a:buSzTx/>
              <a:buFontTx/>
              <a:buNone/>
              <a:defRPr sz="2800"/>
            </a:lvl2pPr>
            <a:lvl3pPr marL="0" indent="1218987">
              <a:spcBef>
                <a:spcPts val="0"/>
              </a:spcBef>
              <a:buSzTx/>
              <a:buFontTx/>
              <a:buNone/>
              <a:defRPr sz="2800"/>
            </a:lvl3pPr>
            <a:lvl4pPr marL="0" indent="1828480">
              <a:spcBef>
                <a:spcPts val="0"/>
              </a:spcBef>
              <a:buSzTx/>
              <a:buFontTx/>
              <a:buNone/>
              <a:defRPr sz="2800"/>
            </a:lvl4pPr>
            <a:lvl5pPr marL="0" indent="2437973">
              <a:spcBef>
                <a:spcPts val="0"/>
              </a:spcBef>
              <a:buSzTx/>
              <a:buFontTx/>
              <a:buNone/>
              <a:defRPr sz="2800"/>
            </a:lvl5pPr>
          </a:lstStyle>
          <a:p>
            <a:r>
              <a:t>Body Level One</a:t>
            </a:r>
          </a:p>
          <a:p>
            <a:pPr lvl="1"/>
            <a:r>
              <a:t>Body Level Two</a:t>
            </a:r>
          </a:p>
          <a:p>
            <a:pPr lvl="2"/>
            <a:r>
              <a:t>Body Level Three</a:t>
            </a:r>
          </a:p>
          <a:p>
            <a:pPr lvl="3"/>
            <a:r>
              <a:t>Body Level Four</a:t>
            </a:r>
          </a:p>
          <a:p>
            <a:pPr lvl="4"/>
            <a:r>
              <a:t>Body Level Five</a:t>
            </a:r>
          </a:p>
        </p:txBody>
      </p:sp>
      <p:sp>
        <p:nvSpPr>
          <p:cNvPr id="178" name="Slide Number"/>
          <p:cNvSpPr txBox="1">
            <a:spLocks noGrp="1"/>
          </p:cNvSpPr>
          <p:nvPr>
            <p:ph type="sldNum" sz="quarter" idx="2"/>
          </p:nvPr>
        </p:nvSpPr>
        <p:spPr>
          <a:xfrm>
            <a:off x="7768629" y="6048600"/>
            <a:ext cx="310637"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400041888"/>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2_Section Header">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85" name="Title Text"/>
          <p:cNvSpPr txBox="1">
            <a:spLocks noGrp="1"/>
          </p:cNvSpPr>
          <p:nvPr>
            <p:ph type="title"/>
          </p:nvPr>
        </p:nvSpPr>
        <p:spPr>
          <a:xfrm>
            <a:off x="2129468" y="4445000"/>
            <a:ext cx="5263283" cy="1930400"/>
          </a:xfrm>
          <a:prstGeom prst="rect">
            <a:avLst/>
          </a:prstGeom>
        </p:spPr>
        <p:txBody>
          <a:bodyPr anchor="t"/>
          <a:lstStyle>
            <a:lvl1pPr>
              <a:defRPr sz="5400"/>
            </a:lvl1pPr>
          </a:lstStyle>
          <a:p>
            <a:r>
              <a:t>Title Text</a:t>
            </a:r>
          </a:p>
        </p:txBody>
      </p:sp>
      <p:sp>
        <p:nvSpPr>
          <p:cNvPr id="186" name="Body Level One…"/>
          <p:cNvSpPr txBox="1">
            <a:spLocks noGrp="1"/>
          </p:cNvSpPr>
          <p:nvPr>
            <p:ph type="body" sz="quarter" idx="1"/>
          </p:nvPr>
        </p:nvSpPr>
        <p:spPr>
          <a:xfrm>
            <a:off x="2129468" y="3124200"/>
            <a:ext cx="5263283" cy="1296988"/>
          </a:xfrm>
          <a:prstGeom prst="rect">
            <a:avLst/>
          </a:prstGeom>
        </p:spPr>
        <p:txBody>
          <a:bodyPr anchor="b"/>
          <a:lstStyle>
            <a:lvl1pPr marL="0" indent="0">
              <a:spcBef>
                <a:spcPts val="0"/>
              </a:spcBef>
              <a:buSzTx/>
              <a:buFontTx/>
              <a:buNone/>
              <a:defRPr sz="2800"/>
            </a:lvl1pPr>
            <a:lvl2pPr marL="0" indent="609492">
              <a:spcBef>
                <a:spcPts val="0"/>
              </a:spcBef>
              <a:buSzTx/>
              <a:buFontTx/>
              <a:buNone/>
              <a:defRPr sz="2800"/>
            </a:lvl2pPr>
            <a:lvl3pPr marL="0" indent="1218987">
              <a:spcBef>
                <a:spcPts val="0"/>
              </a:spcBef>
              <a:buSzTx/>
              <a:buFontTx/>
              <a:buNone/>
              <a:defRPr sz="2800"/>
            </a:lvl3pPr>
            <a:lvl4pPr marL="0" indent="1828480">
              <a:spcBef>
                <a:spcPts val="0"/>
              </a:spcBef>
              <a:buSzTx/>
              <a:buFontTx/>
              <a:buNone/>
              <a:defRPr sz="2800"/>
            </a:lvl4pPr>
            <a:lvl5pPr marL="0" indent="2437973">
              <a:spcBef>
                <a:spcPts val="0"/>
              </a:spcBef>
              <a:buSzTx/>
              <a:buFontTx/>
              <a:buNone/>
              <a:defRPr sz="2800"/>
            </a:lvl5pPr>
          </a:lstStyle>
          <a:p>
            <a:r>
              <a:t>Body Level One</a:t>
            </a:r>
          </a:p>
          <a:p>
            <a:pPr lvl="1"/>
            <a:r>
              <a:t>Body Level Two</a:t>
            </a:r>
          </a:p>
          <a:p>
            <a:pPr lvl="2"/>
            <a:r>
              <a:t>Body Level Three</a:t>
            </a:r>
          </a:p>
          <a:p>
            <a:pPr lvl="3"/>
            <a:r>
              <a:t>Body Level Four</a:t>
            </a:r>
          </a:p>
          <a:p>
            <a:pPr lvl="4"/>
            <a:r>
              <a:t>Body Level Five</a:t>
            </a:r>
          </a:p>
        </p:txBody>
      </p:sp>
      <p:sp>
        <p:nvSpPr>
          <p:cNvPr id="187" name="Slide Number"/>
          <p:cNvSpPr txBox="1">
            <a:spLocks noGrp="1"/>
          </p:cNvSpPr>
          <p:nvPr>
            <p:ph type="sldNum" sz="quarter" idx="2"/>
          </p:nvPr>
        </p:nvSpPr>
        <p:spPr>
          <a:xfrm>
            <a:off x="7768629" y="6048600"/>
            <a:ext cx="310637"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658838968"/>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_Title and Content">
    <p:spTree>
      <p:nvGrpSpPr>
        <p:cNvPr id="1" name=""/>
        <p:cNvGrpSpPr/>
        <p:nvPr/>
      </p:nvGrpSpPr>
      <p:grpSpPr>
        <a:xfrm>
          <a:off x="0" y="0"/>
          <a:ext cx="0" cy="0"/>
          <a:chOff x="0" y="0"/>
          <a:chExt cx="0" cy="0"/>
        </a:xfrm>
      </p:grpSpPr>
      <p:sp>
        <p:nvSpPr>
          <p:cNvPr id="194" name="Rectangle 8"/>
          <p:cNvSpPr/>
          <p:nvPr/>
        </p:nvSpPr>
        <p:spPr>
          <a:xfrm>
            <a:off x="1748071" y="0"/>
            <a:ext cx="8695858" cy="6858000"/>
          </a:xfrm>
          <a:prstGeom prst="rect">
            <a:avLst/>
          </a:prstGeom>
          <a:gradFill>
            <a:gsLst>
              <a:gs pos="0">
                <a:srgbClr val="FFFFFF">
                  <a:alpha val="0"/>
                </a:srgbClr>
              </a:gs>
              <a:gs pos="100000">
                <a:srgbClr val="FFFFFF">
                  <a:alpha val="55000"/>
                </a:srgbClr>
              </a:gs>
            </a:gsLst>
            <a:lin ang="7799999"/>
          </a:gradFill>
          <a:ln w="12700">
            <a:miter lim="400000"/>
          </a:ln>
        </p:spPr>
        <p:txBody>
          <a:bodyPr lIns="45719" rIns="45719" anchor="ctr"/>
          <a:lstStyle/>
          <a:p>
            <a:pPr algn="ctr">
              <a:defRPr>
                <a:solidFill>
                  <a:srgbClr val="FFFFFF"/>
                </a:solidFill>
              </a:defRPr>
            </a:pPr>
            <a:endParaRPr sz="1800"/>
          </a:p>
        </p:txBody>
      </p:sp>
      <p:sp>
        <p:nvSpPr>
          <p:cNvPr id="195" name="Title Text"/>
          <p:cNvSpPr txBox="1">
            <a:spLocks noGrp="1"/>
          </p:cNvSpPr>
          <p:nvPr>
            <p:ph type="title"/>
          </p:nvPr>
        </p:nvSpPr>
        <p:spPr>
          <a:xfrm>
            <a:off x="2358306" y="76200"/>
            <a:ext cx="7627946" cy="1397000"/>
          </a:xfrm>
          <a:prstGeom prst="rect">
            <a:avLst/>
          </a:prstGeom>
        </p:spPr>
        <p:txBody>
          <a:bodyPr/>
          <a:lstStyle/>
          <a:p>
            <a:r>
              <a:t>Title Text</a:t>
            </a:r>
          </a:p>
        </p:txBody>
      </p:sp>
      <p:sp>
        <p:nvSpPr>
          <p:cNvPr id="196" name="Body Level One…"/>
          <p:cNvSpPr txBox="1">
            <a:spLocks noGrp="1"/>
          </p:cNvSpPr>
          <p:nvPr>
            <p:ph type="body" idx="1"/>
          </p:nvPr>
        </p:nvSpPr>
        <p:spPr>
          <a:xfrm>
            <a:off x="2358306" y="1701800"/>
            <a:ext cx="7627946" cy="4470400"/>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97" name="Slide Number"/>
          <p:cNvSpPr txBox="1">
            <a:spLocks noGrp="1"/>
          </p:cNvSpPr>
          <p:nvPr>
            <p:ph type="sldNum" sz="quarter" idx="2"/>
          </p:nvPr>
        </p:nvSpPr>
        <p:spPr>
          <a:xfrm>
            <a:off x="9675616" y="6413726"/>
            <a:ext cx="310638" cy="30775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947049549"/>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3_Title and Content">
    <p:spTree>
      <p:nvGrpSpPr>
        <p:cNvPr id="1" name=""/>
        <p:cNvGrpSpPr/>
        <p:nvPr/>
      </p:nvGrpSpPr>
      <p:grpSpPr>
        <a:xfrm>
          <a:off x="0" y="0"/>
          <a:ext cx="0" cy="0"/>
          <a:chOff x="0" y="0"/>
          <a:chExt cx="0" cy="0"/>
        </a:xfrm>
      </p:grpSpPr>
      <p:sp>
        <p:nvSpPr>
          <p:cNvPr id="204" name="Rectangle 8"/>
          <p:cNvSpPr/>
          <p:nvPr/>
        </p:nvSpPr>
        <p:spPr>
          <a:xfrm>
            <a:off x="304801" y="3571"/>
            <a:ext cx="11582401" cy="6850858"/>
          </a:xfrm>
          <a:prstGeom prst="rect">
            <a:avLst/>
          </a:prstGeom>
          <a:gradFill>
            <a:gsLst>
              <a:gs pos="0">
                <a:srgbClr val="FFFFFF">
                  <a:alpha val="0"/>
                </a:srgbClr>
              </a:gs>
              <a:gs pos="100000">
                <a:srgbClr val="FFFFFF">
                  <a:alpha val="55000"/>
                </a:srgbClr>
              </a:gs>
            </a:gsLst>
            <a:lin ang="7799999"/>
          </a:gradFill>
          <a:ln w="12700">
            <a:miter lim="400000"/>
          </a:ln>
        </p:spPr>
        <p:txBody>
          <a:bodyPr lIns="45672" tIns="45672" rIns="45672" bIns="45672" anchor="ctr"/>
          <a:lstStyle/>
          <a:p>
            <a:pPr algn="ctr" defTabSz="914400">
              <a:defRPr sz="1800">
                <a:solidFill>
                  <a:srgbClr val="FFFFFF"/>
                </a:solidFill>
              </a:defRPr>
            </a:pPr>
            <a:endParaRPr sz="1800"/>
          </a:p>
        </p:txBody>
      </p:sp>
      <p:sp>
        <p:nvSpPr>
          <p:cNvPr id="205" name="Title Text"/>
          <p:cNvSpPr txBox="1">
            <a:spLocks noGrp="1"/>
          </p:cNvSpPr>
          <p:nvPr>
            <p:ph type="title"/>
          </p:nvPr>
        </p:nvSpPr>
        <p:spPr>
          <a:xfrm>
            <a:off x="1117599" y="79692"/>
            <a:ext cx="10160001" cy="1395546"/>
          </a:xfrm>
          <a:prstGeom prst="rect">
            <a:avLst/>
          </a:prstGeom>
        </p:spPr>
        <p:txBody>
          <a:bodyPr lIns="60885" tIns="60885" rIns="60885" bIns="60885"/>
          <a:lstStyle/>
          <a:p>
            <a:r>
              <a:t>Title Text</a:t>
            </a:r>
          </a:p>
        </p:txBody>
      </p:sp>
      <p:sp>
        <p:nvSpPr>
          <p:cNvPr id="206" name="Body Level One…"/>
          <p:cNvSpPr txBox="1">
            <a:spLocks noGrp="1"/>
          </p:cNvSpPr>
          <p:nvPr>
            <p:ph type="body" idx="1"/>
          </p:nvPr>
        </p:nvSpPr>
        <p:spPr>
          <a:xfrm>
            <a:off x="1117599" y="1703599"/>
            <a:ext cx="10160001" cy="4465744"/>
          </a:xfrm>
          <a:prstGeom prst="rect">
            <a:avLst/>
          </a:prstGeom>
        </p:spPr>
        <p:txBody>
          <a:bodyPr lIns="60885" tIns="60885" rIns="60885" bIns="60885"/>
          <a:lstStyle/>
          <a:p>
            <a:r>
              <a:t>Body Level One</a:t>
            </a:r>
          </a:p>
          <a:p>
            <a:pPr lvl="1"/>
            <a:r>
              <a:t>Body Level Two</a:t>
            </a:r>
          </a:p>
          <a:p>
            <a:pPr lvl="2"/>
            <a:r>
              <a:t>Body Level Three</a:t>
            </a:r>
          </a:p>
          <a:p>
            <a:pPr lvl="3"/>
            <a:r>
              <a:t>Body Level Four</a:t>
            </a:r>
          </a:p>
          <a:p>
            <a:pPr lvl="4"/>
            <a:r>
              <a:t>Body Level Five</a:t>
            </a:r>
          </a:p>
        </p:txBody>
      </p:sp>
      <p:sp>
        <p:nvSpPr>
          <p:cNvPr id="207" name="Slide Number"/>
          <p:cNvSpPr txBox="1">
            <a:spLocks noGrp="1"/>
          </p:cNvSpPr>
          <p:nvPr>
            <p:ph type="sldNum" sz="quarter" idx="2"/>
          </p:nvPr>
        </p:nvSpPr>
        <p:spPr>
          <a:xfrm>
            <a:off x="10967090" y="6410422"/>
            <a:ext cx="310511" cy="307625"/>
          </a:xfrm>
          <a:prstGeom prst="rect">
            <a:avLst/>
          </a:prstGeom>
        </p:spPr>
        <p:txBody>
          <a:bodyPr lIns="60885" tIns="60885" rIns="60885" bIns="60885"/>
          <a:lstStyle>
            <a:lvl1pPr defTabSz="914400"/>
          </a:lstStyle>
          <a:p>
            <a:fld id="{86CB4B4D-7CA3-9044-876B-883B54F8677D}" type="slidenum">
              <a:t>‹#›</a:t>
            </a:fld>
            <a:endParaRPr/>
          </a:p>
        </p:txBody>
      </p:sp>
    </p:spTree>
    <p:extLst>
      <p:ext uri="{BB962C8B-B14F-4D97-AF65-F5344CB8AC3E}">
        <p14:creationId xmlns:p14="http://schemas.microsoft.com/office/powerpoint/2010/main" val="1298937591"/>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2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600" y="1701800"/>
            <a:ext cx="4978400"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99200" y="1701800"/>
            <a:ext cx="4978400"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9/21/2020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10002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25"/>
          <a:srcRect/>
          <a:stretch>
            <a:fillRect/>
          </a:stretch>
        </a:blipFill>
        <a:effectLst/>
      </p:bgPr>
    </p:bg>
    <p:spTree>
      <p:nvGrpSpPr>
        <p:cNvPr id="1" name=""/>
        <p:cNvGrpSpPr/>
        <p:nvPr/>
      </p:nvGrpSpPr>
      <p:grpSpPr>
        <a:xfrm>
          <a:off x="0" y="0"/>
          <a:ext cx="0" cy="0"/>
          <a:chOff x="0" y="0"/>
          <a:chExt cx="0" cy="0"/>
        </a:xfrm>
      </p:grpSpPr>
      <p:sp>
        <p:nvSpPr>
          <p:cNvPr id="2" name="Rectangle 8"/>
          <p:cNvSpPr/>
          <p:nvPr/>
        </p:nvSpPr>
        <p:spPr>
          <a:xfrm>
            <a:off x="305039" y="0"/>
            <a:ext cx="11591458" cy="6858000"/>
          </a:xfrm>
          <a:prstGeom prst="rect">
            <a:avLst/>
          </a:prstGeom>
          <a:gradFill>
            <a:gsLst>
              <a:gs pos="0">
                <a:srgbClr val="FFFFFF">
                  <a:alpha val="0"/>
                </a:srgbClr>
              </a:gs>
              <a:gs pos="100000">
                <a:srgbClr val="FFFFFF">
                  <a:alpha val="55000"/>
                </a:srgbClr>
              </a:gs>
            </a:gsLst>
            <a:lin ang="7799999"/>
          </a:gradFill>
          <a:ln w="12700">
            <a:miter lim="400000"/>
          </a:ln>
        </p:spPr>
        <p:txBody>
          <a:bodyPr lIns="45719" rIns="45719" anchor="ctr"/>
          <a:lstStyle/>
          <a:p>
            <a:pPr algn="ctr">
              <a:defRPr>
                <a:solidFill>
                  <a:srgbClr val="FFFFFF"/>
                </a:solidFill>
              </a:defRPr>
            </a:pPr>
            <a:endParaRPr sz="1800"/>
          </a:p>
        </p:txBody>
      </p:sp>
      <p:sp>
        <p:nvSpPr>
          <p:cNvPr id="3" name="Title Text"/>
          <p:cNvSpPr txBox="1">
            <a:spLocks noGrp="1"/>
          </p:cNvSpPr>
          <p:nvPr>
            <p:ph type="title"/>
          </p:nvPr>
        </p:nvSpPr>
        <p:spPr>
          <a:xfrm>
            <a:off x="1118474" y="76200"/>
            <a:ext cx="10167946" cy="1397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60948" tIns="60948" rIns="60948" bIns="60948" anchor="b">
            <a:normAutofit/>
          </a:bodyPr>
          <a:lstStyle/>
          <a:p>
            <a:r>
              <a:t>Title Text</a:t>
            </a:r>
          </a:p>
        </p:txBody>
      </p:sp>
      <p:sp>
        <p:nvSpPr>
          <p:cNvPr id="4" name="Body Level One…"/>
          <p:cNvSpPr txBox="1">
            <a:spLocks noGrp="1"/>
          </p:cNvSpPr>
          <p:nvPr>
            <p:ph type="body" idx="1"/>
          </p:nvPr>
        </p:nvSpPr>
        <p:spPr>
          <a:xfrm>
            <a:off x="1118474" y="1701800"/>
            <a:ext cx="10167946" cy="44704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60948" tIns="60948" rIns="60948" bIns="60948">
            <a:normAutofit/>
          </a:bodyPr>
          <a:lstStyle/>
          <a:p>
            <a:r>
              <a:t>Body Level One</a:t>
            </a:r>
          </a:p>
          <a:p>
            <a:pPr lvl="1"/>
            <a:r>
              <a:t>Body Level Two</a:t>
            </a:r>
          </a:p>
          <a:p>
            <a:pPr lvl="2"/>
            <a:r>
              <a:t>Body Level Three</a:t>
            </a:r>
          </a:p>
          <a:p>
            <a:pPr lvl="3"/>
            <a:r>
              <a:t>Body Level Four</a:t>
            </a:r>
          </a:p>
          <a:p>
            <a:pPr lvl="4"/>
            <a:r>
              <a:t>Body Level Five</a:t>
            </a:r>
          </a:p>
        </p:txBody>
      </p:sp>
      <p:sp>
        <p:nvSpPr>
          <p:cNvPr id="5" name="Slide Number"/>
          <p:cNvSpPr txBox="1">
            <a:spLocks noGrp="1"/>
          </p:cNvSpPr>
          <p:nvPr>
            <p:ph type="sldNum" sz="quarter" idx="2"/>
          </p:nvPr>
        </p:nvSpPr>
        <p:spPr>
          <a:xfrm>
            <a:off x="10975783" y="6413726"/>
            <a:ext cx="310638" cy="307752"/>
          </a:xfrm>
          <a:prstGeom prst="rect">
            <a:avLst/>
          </a:prstGeom>
          <a:ln w="12700">
            <a:miter lim="400000"/>
          </a:ln>
        </p:spPr>
        <p:txBody>
          <a:bodyPr wrap="none" lIns="60948" tIns="60948" rIns="60948" bIns="60948" anchor="b">
            <a:spAutoFit/>
          </a:bodyPr>
          <a:lstStyle>
            <a:lvl1pPr algn="r">
              <a:defRPr sz="1200">
                <a:solidFill>
                  <a:srgbClr val="595959"/>
                </a:solidFill>
              </a:defRPr>
            </a:lvl1pPr>
          </a:lstStyle>
          <a:p>
            <a:fld id="{86CB4B4D-7CA3-9044-876B-883B54F8677D}" type="slidenum">
              <a:t>‹#›</a:t>
            </a:fld>
            <a:endParaRPr/>
          </a:p>
        </p:txBody>
      </p:sp>
    </p:spTree>
    <p:extLst>
      <p:ext uri="{BB962C8B-B14F-4D97-AF65-F5344CB8AC3E}">
        <p14:creationId xmlns:p14="http://schemas.microsoft.com/office/powerpoint/2010/main" val="23109213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Lst>
  <p:transition spd="med"/>
  <p:txStyles>
    <p:titleStyle>
      <a:lvl1pPr marL="0" marR="0" indent="0" algn="l" defTabSz="1218987" rtl="0" latinLnBrk="0">
        <a:lnSpc>
          <a:spcPct val="85000"/>
        </a:lnSpc>
        <a:spcBef>
          <a:spcPts val="0"/>
        </a:spcBef>
        <a:spcAft>
          <a:spcPts val="0"/>
        </a:spcAft>
        <a:buClrTx/>
        <a:buSzTx/>
        <a:buFontTx/>
        <a:buNone/>
        <a:tabLst/>
        <a:defRPr sz="4400" b="0" i="0" u="none" strike="noStrike" cap="none" spc="0" baseline="0">
          <a:solidFill>
            <a:srgbClr val="374C81"/>
          </a:solidFill>
          <a:uFillTx/>
          <a:latin typeface="+mj-lt"/>
          <a:ea typeface="+mj-ea"/>
          <a:cs typeface="+mj-cs"/>
          <a:sym typeface="Century Gothic"/>
        </a:defRPr>
      </a:lvl1pPr>
      <a:lvl2pPr marL="0" marR="0" indent="0" algn="l" defTabSz="1218987" rtl="0" latinLnBrk="0">
        <a:lnSpc>
          <a:spcPct val="85000"/>
        </a:lnSpc>
        <a:spcBef>
          <a:spcPts val="0"/>
        </a:spcBef>
        <a:spcAft>
          <a:spcPts val="0"/>
        </a:spcAft>
        <a:buClrTx/>
        <a:buSzTx/>
        <a:buFontTx/>
        <a:buNone/>
        <a:tabLst/>
        <a:defRPr sz="4400" b="0" i="0" u="none" strike="noStrike" cap="none" spc="0" baseline="0">
          <a:solidFill>
            <a:srgbClr val="374C81"/>
          </a:solidFill>
          <a:uFillTx/>
          <a:latin typeface="+mj-lt"/>
          <a:ea typeface="+mj-ea"/>
          <a:cs typeface="+mj-cs"/>
          <a:sym typeface="Century Gothic"/>
        </a:defRPr>
      </a:lvl2pPr>
      <a:lvl3pPr marL="0" marR="0" indent="0" algn="l" defTabSz="1218987" rtl="0" latinLnBrk="0">
        <a:lnSpc>
          <a:spcPct val="85000"/>
        </a:lnSpc>
        <a:spcBef>
          <a:spcPts val="0"/>
        </a:spcBef>
        <a:spcAft>
          <a:spcPts val="0"/>
        </a:spcAft>
        <a:buClrTx/>
        <a:buSzTx/>
        <a:buFontTx/>
        <a:buNone/>
        <a:tabLst/>
        <a:defRPr sz="4400" b="0" i="0" u="none" strike="noStrike" cap="none" spc="0" baseline="0">
          <a:solidFill>
            <a:srgbClr val="374C81"/>
          </a:solidFill>
          <a:uFillTx/>
          <a:latin typeface="+mj-lt"/>
          <a:ea typeface="+mj-ea"/>
          <a:cs typeface="+mj-cs"/>
          <a:sym typeface="Century Gothic"/>
        </a:defRPr>
      </a:lvl3pPr>
      <a:lvl4pPr marL="0" marR="0" indent="0" algn="l" defTabSz="1218987" rtl="0" latinLnBrk="0">
        <a:lnSpc>
          <a:spcPct val="85000"/>
        </a:lnSpc>
        <a:spcBef>
          <a:spcPts val="0"/>
        </a:spcBef>
        <a:spcAft>
          <a:spcPts val="0"/>
        </a:spcAft>
        <a:buClrTx/>
        <a:buSzTx/>
        <a:buFontTx/>
        <a:buNone/>
        <a:tabLst/>
        <a:defRPr sz="4400" b="0" i="0" u="none" strike="noStrike" cap="none" spc="0" baseline="0">
          <a:solidFill>
            <a:srgbClr val="374C81"/>
          </a:solidFill>
          <a:uFillTx/>
          <a:latin typeface="+mj-lt"/>
          <a:ea typeface="+mj-ea"/>
          <a:cs typeface="+mj-cs"/>
          <a:sym typeface="Century Gothic"/>
        </a:defRPr>
      </a:lvl4pPr>
      <a:lvl5pPr marL="0" marR="0" indent="0" algn="l" defTabSz="1218987" rtl="0" latinLnBrk="0">
        <a:lnSpc>
          <a:spcPct val="85000"/>
        </a:lnSpc>
        <a:spcBef>
          <a:spcPts val="0"/>
        </a:spcBef>
        <a:spcAft>
          <a:spcPts val="0"/>
        </a:spcAft>
        <a:buClrTx/>
        <a:buSzTx/>
        <a:buFontTx/>
        <a:buNone/>
        <a:tabLst/>
        <a:defRPr sz="4400" b="0" i="0" u="none" strike="noStrike" cap="none" spc="0" baseline="0">
          <a:solidFill>
            <a:srgbClr val="374C81"/>
          </a:solidFill>
          <a:uFillTx/>
          <a:latin typeface="+mj-lt"/>
          <a:ea typeface="+mj-ea"/>
          <a:cs typeface="+mj-cs"/>
          <a:sym typeface="Century Gothic"/>
        </a:defRPr>
      </a:lvl5pPr>
      <a:lvl6pPr marL="0" marR="0" indent="0" algn="l" defTabSz="1218987" rtl="0" latinLnBrk="0">
        <a:lnSpc>
          <a:spcPct val="85000"/>
        </a:lnSpc>
        <a:spcBef>
          <a:spcPts val="0"/>
        </a:spcBef>
        <a:spcAft>
          <a:spcPts val="0"/>
        </a:spcAft>
        <a:buClrTx/>
        <a:buSzTx/>
        <a:buFontTx/>
        <a:buNone/>
        <a:tabLst/>
        <a:defRPr sz="4400" b="0" i="0" u="none" strike="noStrike" cap="none" spc="0" baseline="0">
          <a:solidFill>
            <a:srgbClr val="374C81"/>
          </a:solidFill>
          <a:uFillTx/>
          <a:latin typeface="+mj-lt"/>
          <a:ea typeface="+mj-ea"/>
          <a:cs typeface="+mj-cs"/>
          <a:sym typeface="Century Gothic"/>
        </a:defRPr>
      </a:lvl6pPr>
      <a:lvl7pPr marL="0" marR="0" indent="0" algn="l" defTabSz="1218987" rtl="0" latinLnBrk="0">
        <a:lnSpc>
          <a:spcPct val="85000"/>
        </a:lnSpc>
        <a:spcBef>
          <a:spcPts val="0"/>
        </a:spcBef>
        <a:spcAft>
          <a:spcPts val="0"/>
        </a:spcAft>
        <a:buClrTx/>
        <a:buSzTx/>
        <a:buFontTx/>
        <a:buNone/>
        <a:tabLst/>
        <a:defRPr sz="4400" b="0" i="0" u="none" strike="noStrike" cap="none" spc="0" baseline="0">
          <a:solidFill>
            <a:srgbClr val="374C81"/>
          </a:solidFill>
          <a:uFillTx/>
          <a:latin typeface="+mj-lt"/>
          <a:ea typeface="+mj-ea"/>
          <a:cs typeface="+mj-cs"/>
          <a:sym typeface="Century Gothic"/>
        </a:defRPr>
      </a:lvl7pPr>
      <a:lvl8pPr marL="0" marR="0" indent="0" algn="l" defTabSz="1218987" rtl="0" latinLnBrk="0">
        <a:lnSpc>
          <a:spcPct val="85000"/>
        </a:lnSpc>
        <a:spcBef>
          <a:spcPts val="0"/>
        </a:spcBef>
        <a:spcAft>
          <a:spcPts val="0"/>
        </a:spcAft>
        <a:buClrTx/>
        <a:buSzTx/>
        <a:buFontTx/>
        <a:buNone/>
        <a:tabLst/>
        <a:defRPr sz="4400" b="0" i="0" u="none" strike="noStrike" cap="none" spc="0" baseline="0">
          <a:solidFill>
            <a:srgbClr val="374C81"/>
          </a:solidFill>
          <a:uFillTx/>
          <a:latin typeface="+mj-lt"/>
          <a:ea typeface="+mj-ea"/>
          <a:cs typeface="+mj-cs"/>
          <a:sym typeface="Century Gothic"/>
        </a:defRPr>
      </a:lvl8pPr>
      <a:lvl9pPr marL="0" marR="0" indent="0" algn="l" defTabSz="1218987" rtl="0" latinLnBrk="0">
        <a:lnSpc>
          <a:spcPct val="85000"/>
        </a:lnSpc>
        <a:spcBef>
          <a:spcPts val="0"/>
        </a:spcBef>
        <a:spcAft>
          <a:spcPts val="0"/>
        </a:spcAft>
        <a:buClrTx/>
        <a:buSzTx/>
        <a:buFontTx/>
        <a:buNone/>
        <a:tabLst/>
        <a:defRPr sz="4400" b="0" i="0" u="none" strike="noStrike" cap="none" spc="0" baseline="0">
          <a:solidFill>
            <a:srgbClr val="374C81"/>
          </a:solidFill>
          <a:uFillTx/>
          <a:latin typeface="+mj-lt"/>
          <a:ea typeface="+mj-ea"/>
          <a:cs typeface="+mj-cs"/>
          <a:sym typeface="Century Gothic"/>
        </a:defRPr>
      </a:lvl9pPr>
    </p:titleStyle>
    <p:bodyStyle>
      <a:lvl1pPr marL="304746" marR="0" indent="-304746" algn="l" defTabSz="1218987" rtl="0" latinLnBrk="0">
        <a:lnSpc>
          <a:spcPct val="95000"/>
        </a:lnSpc>
        <a:spcBef>
          <a:spcPts val="1800"/>
        </a:spcBef>
        <a:spcAft>
          <a:spcPts val="0"/>
        </a:spcAft>
        <a:buClrTx/>
        <a:buSzPct val="100000"/>
        <a:buFont typeface="Arial"/>
        <a:buChar char="•"/>
        <a:tabLst/>
        <a:defRPr sz="2400" b="0" i="0" u="none" strike="noStrike" cap="none" spc="0" baseline="0">
          <a:solidFill>
            <a:srgbClr val="374C81"/>
          </a:solidFill>
          <a:uFillTx/>
          <a:latin typeface="+mj-lt"/>
          <a:ea typeface="+mj-ea"/>
          <a:cs typeface="+mj-cs"/>
          <a:sym typeface="Century Gothic"/>
        </a:defRPr>
      </a:lvl1pPr>
      <a:lvl2pPr marL="792341" marR="0" indent="-365696" algn="l" defTabSz="1218987" rtl="0" latinLnBrk="0">
        <a:lnSpc>
          <a:spcPct val="95000"/>
        </a:lnSpc>
        <a:spcBef>
          <a:spcPts val="1800"/>
        </a:spcBef>
        <a:spcAft>
          <a:spcPts val="0"/>
        </a:spcAft>
        <a:buClrTx/>
        <a:buSzPct val="100000"/>
        <a:buFont typeface="Arial"/>
        <a:buChar char="–"/>
        <a:tabLst/>
        <a:defRPr sz="2400" b="0" i="0" u="none" strike="noStrike" cap="none" spc="0" baseline="0">
          <a:solidFill>
            <a:srgbClr val="374C81"/>
          </a:solidFill>
          <a:uFillTx/>
          <a:latin typeface="+mj-lt"/>
          <a:ea typeface="+mj-ea"/>
          <a:cs typeface="+mj-cs"/>
          <a:sym typeface="Century Gothic"/>
        </a:defRPr>
      </a:lvl2pPr>
      <a:lvl3pPr marL="1259619" marR="0" indent="-406329" algn="l" defTabSz="1218987" rtl="0" latinLnBrk="0">
        <a:lnSpc>
          <a:spcPct val="95000"/>
        </a:lnSpc>
        <a:spcBef>
          <a:spcPts val="1800"/>
        </a:spcBef>
        <a:spcAft>
          <a:spcPts val="0"/>
        </a:spcAft>
        <a:buClrTx/>
        <a:buSzPct val="100000"/>
        <a:buFont typeface="Arial"/>
        <a:buChar char="–"/>
        <a:tabLst/>
        <a:defRPr sz="2400" b="0" i="0" u="none" strike="noStrike" cap="none" spc="0" baseline="0">
          <a:solidFill>
            <a:srgbClr val="374C81"/>
          </a:solidFill>
          <a:uFillTx/>
          <a:latin typeface="+mj-lt"/>
          <a:ea typeface="+mj-ea"/>
          <a:cs typeface="+mj-cs"/>
          <a:sym typeface="Century Gothic"/>
        </a:defRPr>
      </a:lvl3pPr>
      <a:lvl4pPr marL="1686265" marR="0" indent="-406329" algn="l" defTabSz="1218987" rtl="0" latinLnBrk="0">
        <a:lnSpc>
          <a:spcPct val="95000"/>
        </a:lnSpc>
        <a:spcBef>
          <a:spcPts val="1800"/>
        </a:spcBef>
        <a:spcAft>
          <a:spcPts val="0"/>
        </a:spcAft>
        <a:buClrTx/>
        <a:buSzPct val="100000"/>
        <a:buFont typeface="Arial"/>
        <a:buChar char="–"/>
        <a:tabLst/>
        <a:defRPr sz="2400" b="0" i="0" u="none" strike="noStrike" cap="none" spc="0" baseline="0">
          <a:solidFill>
            <a:srgbClr val="374C81"/>
          </a:solidFill>
          <a:uFillTx/>
          <a:latin typeface="+mj-lt"/>
          <a:ea typeface="+mj-ea"/>
          <a:cs typeface="+mj-cs"/>
          <a:sym typeface="Century Gothic"/>
        </a:defRPr>
      </a:lvl4pPr>
      <a:lvl5pPr marL="2112910" marR="0" indent="-406329" algn="l" defTabSz="1218987" rtl="0" latinLnBrk="0">
        <a:lnSpc>
          <a:spcPct val="95000"/>
        </a:lnSpc>
        <a:spcBef>
          <a:spcPts val="1800"/>
        </a:spcBef>
        <a:spcAft>
          <a:spcPts val="0"/>
        </a:spcAft>
        <a:buClrTx/>
        <a:buSzPct val="100000"/>
        <a:buFont typeface="Arial"/>
        <a:buChar char="–"/>
        <a:tabLst/>
        <a:defRPr sz="2400" b="0" i="0" u="none" strike="noStrike" cap="none" spc="0" baseline="0">
          <a:solidFill>
            <a:srgbClr val="374C81"/>
          </a:solidFill>
          <a:uFillTx/>
          <a:latin typeface="+mj-lt"/>
          <a:ea typeface="+mj-ea"/>
          <a:cs typeface="+mj-cs"/>
          <a:sym typeface="Century Gothic"/>
        </a:defRPr>
      </a:lvl5pPr>
      <a:lvl6pPr marL="2539555" marR="0" indent="-406329" algn="l" defTabSz="1218987" rtl="0" latinLnBrk="0">
        <a:lnSpc>
          <a:spcPct val="95000"/>
        </a:lnSpc>
        <a:spcBef>
          <a:spcPts val="1800"/>
        </a:spcBef>
        <a:spcAft>
          <a:spcPts val="0"/>
        </a:spcAft>
        <a:buClrTx/>
        <a:buSzPct val="90000"/>
        <a:buFont typeface="Arial"/>
        <a:buChar char="–"/>
        <a:tabLst/>
        <a:defRPr sz="2400" b="0" i="0" u="none" strike="noStrike" cap="none" spc="0" baseline="0">
          <a:solidFill>
            <a:srgbClr val="374C81"/>
          </a:solidFill>
          <a:uFillTx/>
          <a:latin typeface="+mj-lt"/>
          <a:ea typeface="+mj-ea"/>
          <a:cs typeface="+mj-cs"/>
          <a:sym typeface="Century Gothic"/>
        </a:defRPr>
      </a:lvl6pPr>
      <a:lvl7pPr marL="2966201" marR="0" indent="-406329" algn="l" defTabSz="1218987" rtl="0" latinLnBrk="0">
        <a:lnSpc>
          <a:spcPct val="95000"/>
        </a:lnSpc>
        <a:spcBef>
          <a:spcPts val="1800"/>
        </a:spcBef>
        <a:spcAft>
          <a:spcPts val="0"/>
        </a:spcAft>
        <a:buClrTx/>
        <a:buSzPct val="90000"/>
        <a:buFont typeface="Arial"/>
        <a:buChar char="–"/>
        <a:tabLst/>
        <a:defRPr sz="2400" b="0" i="0" u="none" strike="noStrike" cap="none" spc="0" baseline="0">
          <a:solidFill>
            <a:srgbClr val="374C81"/>
          </a:solidFill>
          <a:uFillTx/>
          <a:latin typeface="+mj-lt"/>
          <a:ea typeface="+mj-ea"/>
          <a:cs typeface="+mj-cs"/>
          <a:sym typeface="Century Gothic"/>
        </a:defRPr>
      </a:lvl7pPr>
      <a:lvl8pPr marL="3392846" marR="0" indent="-406329" algn="l" defTabSz="1218987" rtl="0" latinLnBrk="0">
        <a:lnSpc>
          <a:spcPct val="95000"/>
        </a:lnSpc>
        <a:spcBef>
          <a:spcPts val="1800"/>
        </a:spcBef>
        <a:spcAft>
          <a:spcPts val="0"/>
        </a:spcAft>
        <a:buClrTx/>
        <a:buSzPct val="90000"/>
        <a:buFont typeface="Arial"/>
        <a:buChar char="–"/>
        <a:tabLst/>
        <a:defRPr sz="2400" b="0" i="0" u="none" strike="noStrike" cap="none" spc="0" baseline="0">
          <a:solidFill>
            <a:srgbClr val="374C81"/>
          </a:solidFill>
          <a:uFillTx/>
          <a:latin typeface="+mj-lt"/>
          <a:ea typeface="+mj-ea"/>
          <a:cs typeface="+mj-cs"/>
          <a:sym typeface="Century Gothic"/>
        </a:defRPr>
      </a:lvl8pPr>
      <a:lvl9pPr marL="3880441" marR="0" indent="-406329" algn="l" defTabSz="1218987" rtl="0" latinLnBrk="0">
        <a:lnSpc>
          <a:spcPct val="95000"/>
        </a:lnSpc>
        <a:spcBef>
          <a:spcPts val="1800"/>
        </a:spcBef>
        <a:spcAft>
          <a:spcPts val="0"/>
        </a:spcAft>
        <a:buClrTx/>
        <a:buSzPct val="90000"/>
        <a:buFont typeface="Arial"/>
        <a:buChar char="–"/>
        <a:tabLst/>
        <a:defRPr sz="2400" b="0" i="0" u="none" strike="noStrike" cap="none" spc="0" baseline="0">
          <a:solidFill>
            <a:srgbClr val="374C81"/>
          </a:solidFill>
          <a:uFillTx/>
          <a:latin typeface="+mj-lt"/>
          <a:ea typeface="+mj-ea"/>
          <a:cs typeface="+mj-cs"/>
          <a:sym typeface="Century Gothic"/>
        </a:defRPr>
      </a:lvl9pPr>
    </p:bodyStyle>
    <p:otherStyle>
      <a:lvl1pPr marL="0" marR="0" indent="0" algn="r" defTabSz="1218987"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entury Gothic"/>
        </a:defRPr>
      </a:lvl1pPr>
      <a:lvl2pPr marL="0" marR="0" indent="609492" algn="r" defTabSz="1218987"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entury Gothic"/>
        </a:defRPr>
      </a:lvl2pPr>
      <a:lvl3pPr marL="0" marR="0" indent="1218987" algn="r" defTabSz="1218987"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entury Gothic"/>
        </a:defRPr>
      </a:lvl3pPr>
      <a:lvl4pPr marL="0" marR="0" indent="1828480" algn="r" defTabSz="1218987"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entury Gothic"/>
        </a:defRPr>
      </a:lvl4pPr>
      <a:lvl5pPr marL="0" marR="0" indent="2437973" algn="r" defTabSz="1218987"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entury Gothic"/>
        </a:defRPr>
      </a:lvl5pPr>
      <a:lvl6pPr marL="0" marR="0" indent="3047467" algn="r" defTabSz="1218987"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entury Gothic"/>
        </a:defRPr>
      </a:lvl6pPr>
      <a:lvl7pPr marL="0" marR="0" indent="3656960" algn="r" defTabSz="1218987"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entury Gothic"/>
        </a:defRPr>
      </a:lvl7pPr>
      <a:lvl8pPr marL="0" marR="0" indent="4266453" algn="r" defTabSz="1218987"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entury Gothic"/>
        </a:defRPr>
      </a:lvl8pPr>
      <a:lvl9pPr marL="0" marR="0" indent="4875946" algn="r" defTabSz="1218987"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entury Gothic"/>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 name="Title 1"/>
          <p:cNvSpPr txBox="1">
            <a:spLocks noGrp="1"/>
          </p:cNvSpPr>
          <p:nvPr>
            <p:ph type="ctrTitle"/>
          </p:nvPr>
        </p:nvSpPr>
        <p:spPr>
          <a:xfrm>
            <a:off x="4505843" y="1040590"/>
            <a:ext cx="7008575" cy="1965550"/>
          </a:xfrm>
          <a:prstGeom prst="rect">
            <a:avLst/>
          </a:prstGeom>
        </p:spPr>
        <p:txBody>
          <a:bodyPr/>
          <a:lstStyle/>
          <a:p>
            <a:pPr algn="ctr" defTabSz="1145847">
              <a:defRPr sz="5076" b="1"/>
            </a:pPr>
            <a:r>
              <a:rPr dirty="0"/>
              <a:t>Whole Class Reading</a:t>
            </a:r>
          </a:p>
          <a:p>
            <a:pPr algn="ctr" defTabSz="1145847">
              <a:defRPr sz="5076" b="1"/>
            </a:pPr>
            <a:r>
              <a:rPr dirty="0"/>
              <a:t> - Clarifying</a:t>
            </a:r>
          </a:p>
        </p:txBody>
      </p:sp>
      <p:sp>
        <p:nvSpPr>
          <p:cNvPr id="295" name="Title 1"/>
          <p:cNvSpPr txBox="1"/>
          <p:nvPr/>
        </p:nvSpPr>
        <p:spPr>
          <a:xfrm>
            <a:off x="4505843" y="3447971"/>
            <a:ext cx="7008575" cy="10665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60948" tIns="60948" rIns="60948" bIns="60948" anchor="b">
            <a:normAutofit/>
          </a:bodyPr>
          <a:lstStyle>
            <a:lvl1pPr algn="ctr">
              <a:lnSpc>
                <a:spcPct val="90000"/>
              </a:lnSpc>
              <a:defRPr sz="5400" b="1"/>
            </a:lvl1pPr>
          </a:lstStyle>
          <a:p>
            <a:pPr marL="0" marR="0" lvl="0" indent="0" algn="ctr" defTabSz="1218987" rtl="0" eaLnBrk="1" fontAlgn="auto" latinLnBrk="0" hangingPunct="0">
              <a:lnSpc>
                <a:spcPct val="90000"/>
              </a:lnSpc>
              <a:spcBef>
                <a:spcPts val="0"/>
              </a:spcBef>
              <a:spcAft>
                <a:spcPts val="0"/>
              </a:spcAft>
              <a:buClrTx/>
              <a:buSzTx/>
              <a:buFontTx/>
              <a:buNone/>
              <a:tabLst/>
              <a:defRPr/>
            </a:pPr>
            <a:r>
              <a:rPr kumimoji="0" sz="5400" b="1" i="0" u="none" strike="noStrike" kern="0" cap="none" spc="0" normalizeH="0" baseline="0" noProof="0" dirty="0">
                <a:ln>
                  <a:noFill/>
                </a:ln>
                <a:solidFill>
                  <a:srgbClr val="374C81"/>
                </a:solidFill>
                <a:effectLst/>
                <a:uLnTx/>
                <a:uFillTx/>
                <a:latin typeface="Century Gothic"/>
                <a:sym typeface="Century Gothic"/>
              </a:rPr>
              <a:t>Day </a:t>
            </a:r>
            <a:r>
              <a:rPr kumimoji="0" lang="en-GB" sz="5400" b="1" i="0" u="none" strike="noStrike" kern="0" cap="none" spc="0" normalizeH="0" baseline="0" noProof="0" dirty="0">
                <a:ln>
                  <a:noFill/>
                </a:ln>
                <a:solidFill>
                  <a:srgbClr val="374C81"/>
                </a:solidFill>
                <a:effectLst/>
                <a:uLnTx/>
                <a:uFillTx/>
                <a:latin typeface="Century Gothic"/>
                <a:sym typeface="Century Gothic"/>
              </a:rPr>
              <a:t>1</a:t>
            </a:r>
            <a:endParaRPr kumimoji="0" sz="5400" b="1" i="0" u="none" strike="noStrike" kern="0" cap="none" spc="0" normalizeH="0" baseline="0" noProof="0" dirty="0">
              <a:ln>
                <a:noFill/>
              </a:ln>
              <a:solidFill>
                <a:srgbClr val="374C81"/>
              </a:solidFill>
              <a:effectLst/>
              <a:uLnTx/>
              <a:uFillTx/>
              <a:latin typeface="Century Gothic"/>
              <a:sym typeface="Century Gothic"/>
            </a:endParaRPr>
          </a:p>
        </p:txBody>
      </p:sp>
    </p:spTree>
    <p:extLst>
      <p:ext uri="{BB962C8B-B14F-4D97-AF65-F5344CB8AC3E}">
        <p14:creationId xmlns:p14="http://schemas.microsoft.com/office/powerpoint/2010/main" val="1951336367"/>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 name="Title 1"/>
          <p:cNvSpPr txBox="1">
            <a:spLocks noGrp="1"/>
          </p:cNvSpPr>
          <p:nvPr>
            <p:ph type="title"/>
          </p:nvPr>
        </p:nvSpPr>
        <p:spPr>
          <a:xfrm>
            <a:off x="818939" y="535427"/>
            <a:ext cx="7008574" cy="1368152"/>
          </a:xfrm>
          <a:prstGeom prst="rect">
            <a:avLst/>
          </a:prstGeom>
        </p:spPr>
        <p:txBody>
          <a:bodyPr/>
          <a:lstStyle>
            <a:lvl1pPr>
              <a:defRPr sz="4000" b="1" u="sng"/>
            </a:lvl1pPr>
          </a:lstStyle>
          <a:p>
            <a:r>
              <a:t>LI: To clarify meanings to understand a text</a:t>
            </a:r>
          </a:p>
        </p:txBody>
      </p:sp>
      <p:sp>
        <p:nvSpPr>
          <p:cNvPr id="298" name="Text Placeholder 2"/>
          <p:cNvSpPr txBox="1">
            <a:spLocks noGrp="1"/>
          </p:cNvSpPr>
          <p:nvPr>
            <p:ph type="body" sz="half" idx="1"/>
          </p:nvPr>
        </p:nvSpPr>
        <p:spPr>
          <a:xfrm>
            <a:off x="818939" y="2492897"/>
            <a:ext cx="7008574" cy="3600401"/>
          </a:xfrm>
          <a:prstGeom prst="rect">
            <a:avLst/>
          </a:prstGeom>
        </p:spPr>
        <p:txBody>
          <a:bodyPr anchor="t">
            <a:normAutofit lnSpcReduction="10000"/>
          </a:bodyPr>
          <a:lstStyle/>
          <a:p>
            <a:pPr defTabSz="1194607">
              <a:defRPr sz="2744" b="1"/>
            </a:pPr>
            <a:r>
              <a:t>STS: </a:t>
            </a:r>
          </a:p>
          <a:p>
            <a:pPr marL="448055" indent="-448055" defTabSz="1194607">
              <a:buSzPct val="100000"/>
              <a:buFont typeface="Arial"/>
              <a:buChar char="•"/>
              <a:defRPr sz="2744"/>
            </a:pPr>
            <a:r>
              <a:t>Read the text in short excerpts, identifying new, difficult or unclear words or phrases.</a:t>
            </a:r>
          </a:p>
          <a:p>
            <a:pPr marL="448055" indent="-448055" defTabSz="1194607">
              <a:buSzPct val="100000"/>
              <a:buFont typeface="Arial"/>
              <a:buChar char="•"/>
              <a:defRPr sz="2744"/>
            </a:pPr>
            <a:r>
              <a:t>Use different methods to clarify meaning, including making connections</a:t>
            </a:r>
          </a:p>
          <a:p>
            <a:pPr marL="448055" indent="-448055" defTabSz="1194607">
              <a:buSzPct val="100000"/>
              <a:buFont typeface="Arial"/>
              <a:buChar char="•"/>
              <a:defRPr sz="2744"/>
            </a:pPr>
            <a:r>
              <a:t>To support and actively listen to others</a:t>
            </a:r>
          </a:p>
        </p:txBody>
      </p:sp>
    </p:spTree>
    <p:extLst>
      <p:ext uri="{BB962C8B-B14F-4D97-AF65-F5344CB8AC3E}">
        <p14:creationId xmlns:p14="http://schemas.microsoft.com/office/powerpoint/2010/main" val="2784945558"/>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 name="Title 12"/>
          <p:cNvSpPr txBox="1">
            <a:spLocks noGrp="1"/>
          </p:cNvSpPr>
          <p:nvPr>
            <p:ph type="title"/>
          </p:nvPr>
        </p:nvSpPr>
        <p:spPr>
          <a:xfrm>
            <a:off x="1123659" y="303809"/>
            <a:ext cx="10157354" cy="1397001"/>
          </a:xfrm>
          <a:prstGeom prst="rect">
            <a:avLst/>
          </a:prstGeom>
        </p:spPr>
        <p:txBody>
          <a:bodyPr/>
          <a:lstStyle>
            <a:lvl1pPr defTabSz="1182417">
              <a:defRPr sz="4656" b="1"/>
            </a:lvl1pPr>
          </a:lstStyle>
          <a:p>
            <a:r>
              <a:t>Reading behaviours and strategies</a:t>
            </a:r>
          </a:p>
        </p:txBody>
      </p:sp>
      <p:sp>
        <p:nvSpPr>
          <p:cNvPr id="301" name="Content Placeholder 1"/>
          <p:cNvSpPr txBox="1">
            <a:spLocks noGrp="1"/>
          </p:cNvSpPr>
          <p:nvPr>
            <p:ph type="body" sz="half" idx="1"/>
          </p:nvPr>
        </p:nvSpPr>
        <p:spPr>
          <a:xfrm>
            <a:off x="1123659" y="1982936"/>
            <a:ext cx="4977104" cy="4470401"/>
          </a:xfrm>
          <a:prstGeom prst="rect">
            <a:avLst/>
          </a:prstGeom>
        </p:spPr>
        <p:txBody>
          <a:bodyPr/>
          <a:lstStyle/>
          <a:p>
            <a:pPr marL="0" indent="0">
              <a:buSzTx/>
              <a:buNone/>
              <a:defRPr sz="2200" u="sng"/>
            </a:pPr>
            <a:r>
              <a:rPr dirty="0"/>
              <a:t>Learning </a:t>
            </a:r>
            <a:r>
              <a:rPr dirty="0" err="1"/>
              <a:t>behaviours</a:t>
            </a:r>
            <a:r>
              <a:rPr dirty="0"/>
              <a:t> </a:t>
            </a:r>
          </a:p>
          <a:p>
            <a:pPr marL="0" indent="0">
              <a:buSzTx/>
              <a:buNone/>
              <a:defRPr sz="2200"/>
            </a:pPr>
            <a:r>
              <a:rPr dirty="0"/>
              <a:t>These will help a reader engage with a text and read more independently. </a:t>
            </a:r>
          </a:p>
          <a:p>
            <a:pPr marL="457200" indent="-457200">
              <a:buFontTx/>
              <a:buAutoNum type="arabicPeriod"/>
              <a:defRPr sz="2200" b="1"/>
            </a:pPr>
            <a:r>
              <a:rPr dirty="0"/>
              <a:t>Support and actively listen to others</a:t>
            </a:r>
          </a:p>
          <a:p>
            <a:pPr marL="457200" indent="-457200">
              <a:buFontTx/>
              <a:buAutoNum type="arabicPeriod"/>
              <a:defRPr sz="2200"/>
            </a:pPr>
            <a:r>
              <a:rPr dirty="0"/>
              <a:t>Discuss and explain your ideas</a:t>
            </a:r>
          </a:p>
          <a:p>
            <a:pPr marL="457200" indent="-457200">
              <a:buFontTx/>
              <a:buAutoNum type="arabicPeriod"/>
              <a:defRPr sz="2200"/>
            </a:pPr>
            <a:r>
              <a:rPr dirty="0"/>
              <a:t>Take responsibility for your own and your group’s learning</a:t>
            </a:r>
          </a:p>
        </p:txBody>
      </p:sp>
      <p:sp>
        <p:nvSpPr>
          <p:cNvPr id="302" name="Content Placeholder 2"/>
          <p:cNvSpPr txBox="1"/>
          <p:nvPr/>
        </p:nvSpPr>
        <p:spPr>
          <a:xfrm>
            <a:off x="6303909" y="1988841"/>
            <a:ext cx="4977104" cy="4470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60948" tIns="60948" rIns="60948" bIns="60948">
            <a:normAutofit/>
          </a:bodyPr>
          <a:lstStyle/>
          <a:p>
            <a:pPr marL="0" marR="0" lvl="0" indent="0" algn="l" defTabSz="1218987" rtl="0" eaLnBrk="1" fontAlgn="auto" latinLnBrk="0" hangingPunct="0">
              <a:lnSpc>
                <a:spcPct val="76000"/>
              </a:lnSpc>
              <a:spcBef>
                <a:spcPts val="1800"/>
              </a:spcBef>
              <a:spcAft>
                <a:spcPts val="0"/>
              </a:spcAft>
              <a:buClrTx/>
              <a:buSzTx/>
              <a:buFontTx/>
              <a:buNone/>
              <a:tabLst/>
              <a:defRPr sz="2000" u="sng"/>
            </a:pPr>
            <a:r>
              <a:rPr kumimoji="0" sz="2000" b="0" i="0" u="sng" strike="noStrike" kern="0" cap="none" spc="0" normalizeH="0" baseline="0" noProof="0" dirty="0">
                <a:ln>
                  <a:noFill/>
                </a:ln>
                <a:solidFill>
                  <a:srgbClr val="374C81"/>
                </a:solidFill>
                <a:effectLst/>
                <a:uLnTx/>
                <a:uFillTx/>
                <a:latin typeface="Century Gothic"/>
                <a:sym typeface="Century Gothic"/>
              </a:rPr>
              <a:t>Reading strategies</a:t>
            </a:r>
          </a:p>
          <a:p>
            <a:pPr marL="0" marR="0" lvl="0" indent="0" algn="l" defTabSz="1218987" rtl="0" eaLnBrk="1" fontAlgn="auto" latinLnBrk="0" hangingPunct="0">
              <a:lnSpc>
                <a:spcPct val="76000"/>
              </a:lnSpc>
              <a:spcBef>
                <a:spcPts val="1800"/>
              </a:spcBef>
              <a:spcAft>
                <a:spcPts val="0"/>
              </a:spcAft>
              <a:buClrTx/>
              <a:buSzTx/>
              <a:buFontTx/>
              <a:buNone/>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These will help a reader get a deeper understanding of texts. </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Predicting</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i="0" u="none" strike="noStrike" kern="0" cap="none" spc="0" normalizeH="0" baseline="0" noProof="0" dirty="0">
                <a:ln>
                  <a:noFill/>
                </a:ln>
                <a:solidFill>
                  <a:srgbClr val="374C81"/>
                </a:solidFill>
                <a:effectLst/>
                <a:uLnTx/>
                <a:uFillTx/>
                <a:latin typeface="Century Gothic"/>
                <a:sym typeface="Century Gothic"/>
              </a:rPr>
              <a:t>Inferring</a:t>
            </a:r>
            <a:r>
              <a:rPr kumimoji="0" sz="2000" b="1" i="0" u="none" strike="noStrike" kern="0" cap="none" spc="0" normalizeH="0" baseline="0" noProof="0" dirty="0">
                <a:ln>
                  <a:noFill/>
                </a:ln>
                <a:solidFill>
                  <a:srgbClr val="374C81"/>
                </a:solidFill>
                <a:effectLst/>
                <a:uLnTx/>
                <a:uFillTx/>
                <a:latin typeface="Century Gothic"/>
                <a:sym typeface="Century Gothic"/>
              </a:rPr>
              <a:t> </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Asking questions</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Evaluating</a:t>
            </a:r>
            <a:endParaRPr kumimoji="0" lang="en-GB" sz="2000" b="0" i="0" u="none" strike="noStrike" kern="0" cap="none" spc="0" normalizeH="0" baseline="0" noProof="0" dirty="0">
              <a:ln>
                <a:noFill/>
              </a:ln>
              <a:solidFill>
                <a:srgbClr val="374C81"/>
              </a:solidFill>
              <a:effectLst/>
              <a:uLnTx/>
              <a:uFillTx/>
              <a:latin typeface="Century Gothic"/>
              <a:sym typeface="Century Gothic"/>
            </a:endParaRP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lang="en-GB" sz="2000" b="1" i="0" u="none" strike="noStrike" kern="0" cap="none" spc="0" normalizeH="0" baseline="0" noProof="0" dirty="0">
                <a:ln>
                  <a:noFill/>
                </a:ln>
                <a:solidFill>
                  <a:srgbClr val="374C81"/>
                </a:solidFill>
                <a:effectLst/>
                <a:uLnTx/>
                <a:uFillTx/>
                <a:latin typeface="Century Gothic"/>
                <a:sym typeface="Century Gothic"/>
              </a:rPr>
              <a:t>Clarifying</a:t>
            </a:r>
            <a:endParaRPr kumimoji="0" sz="2000" b="1" i="0" u="none" strike="noStrike" kern="0" cap="none" spc="0" normalizeH="0" baseline="0" noProof="0" dirty="0">
              <a:ln>
                <a:noFill/>
              </a:ln>
              <a:solidFill>
                <a:srgbClr val="374C81"/>
              </a:solidFill>
              <a:effectLst/>
              <a:uLnTx/>
              <a:uFillTx/>
              <a:latin typeface="Century Gothic"/>
              <a:sym typeface="Century Gothic"/>
            </a:endParaRP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Making connections</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err="1">
                <a:ln>
                  <a:noFill/>
                </a:ln>
                <a:solidFill>
                  <a:srgbClr val="374C81"/>
                </a:solidFill>
                <a:effectLst/>
                <a:uLnTx/>
                <a:uFillTx/>
                <a:latin typeface="Century Gothic"/>
                <a:sym typeface="Century Gothic"/>
              </a:rPr>
              <a:t>Summarising</a:t>
            </a:r>
            <a:endParaRPr kumimoji="0" sz="2000" b="0" i="0" u="none" strike="noStrike" kern="0" cap="none" spc="0" normalizeH="0" baseline="0" noProof="0" dirty="0">
              <a:ln>
                <a:noFill/>
              </a:ln>
              <a:solidFill>
                <a:srgbClr val="374C81"/>
              </a:solidFill>
              <a:effectLst/>
              <a:uLnTx/>
              <a:uFillTx/>
              <a:latin typeface="Century Gothic"/>
              <a:sym typeface="Century Gothic"/>
            </a:endParaRPr>
          </a:p>
        </p:txBody>
      </p:sp>
      <p:sp>
        <p:nvSpPr>
          <p:cNvPr id="303" name="Rectangle 3"/>
          <p:cNvSpPr/>
          <p:nvPr/>
        </p:nvSpPr>
        <p:spPr>
          <a:xfrm>
            <a:off x="1033679" y="3794596"/>
            <a:ext cx="4780891" cy="720081"/>
          </a:xfrm>
          <a:prstGeom prst="rect">
            <a:avLst/>
          </a:prstGeom>
          <a:ln w="28575">
            <a:solidFill>
              <a:srgbClr val="FF0000"/>
            </a:solidFill>
            <a:miter/>
          </a:ln>
        </p:spPr>
        <p:txBody>
          <a:bodyPr lIns="45719" rIns="45719" anchor="ctr"/>
          <a:lstStyle/>
          <a:p>
            <a:pPr marL="0" marR="0" lvl="0" indent="0" algn="ctr" defTabSz="1218987" rtl="0" eaLnBrk="1" fontAlgn="auto" latinLnBrk="0" hangingPunct="0">
              <a:lnSpc>
                <a:spcPct val="100000"/>
              </a:lnSpc>
              <a:spcBef>
                <a:spcPts val="0"/>
              </a:spcBef>
              <a:spcAft>
                <a:spcPts val="0"/>
              </a:spcAft>
              <a:buClrTx/>
              <a:buSzTx/>
              <a:buFontTx/>
              <a:buNone/>
              <a:tabLst/>
              <a:defRPr>
                <a:solidFill>
                  <a:srgbClr val="FFFFFF"/>
                </a:solidFill>
              </a:defRPr>
            </a:pPr>
            <a:endParaRPr kumimoji="0" sz="2400" b="0" i="0" u="none" strike="noStrike" kern="0" cap="none" spc="0" normalizeH="0" baseline="0" noProof="0">
              <a:ln>
                <a:noFill/>
              </a:ln>
              <a:solidFill>
                <a:srgbClr val="FFFFFF"/>
              </a:solidFill>
              <a:effectLst/>
              <a:uLnTx/>
              <a:uFillTx/>
              <a:latin typeface="Century Gothic"/>
              <a:sym typeface="Century Gothic"/>
            </a:endParaRPr>
          </a:p>
        </p:txBody>
      </p:sp>
      <p:sp>
        <p:nvSpPr>
          <p:cNvPr id="304" name="Rectangle 5"/>
          <p:cNvSpPr/>
          <p:nvPr/>
        </p:nvSpPr>
        <p:spPr>
          <a:xfrm>
            <a:off x="6373753" y="4895117"/>
            <a:ext cx="2418708" cy="504057"/>
          </a:xfrm>
          <a:prstGeom prst="rect">
            <a:avLst/>
          </a:prstGeom>
          <a:ln w="28575">
            <a:solidFill>
              <a:srgbClr val="FF0000"/>
            </a:solidFill>
            <a:miter/>
          </a:ln>
        </p:spPr>
        <p:txBody>
          <a:bodyPr lIns="45719" rIns="45719" anchor="ctr"/>
          <a:lstStyle/>
          <a:p>
            <a:pPr marL="0" marR="0" lvl="0" indent="0" algn="ctr" defTabSz="1218987" rtl="0" eaLnBrk="1" fontAlgn="auto" latinLnBrk="0" hangingPunct="0">
              <a:lnSpc>
                <a:spcPct val="100000"/>
              </a:lnSpc>
              <a:spcBef>
                <a:spcPts val="0"/>
              </a:spcBef>
              <a:spcAft>
                <a:spcPts val="0"/>
              </a:spcAft>
              <a:buClrTx/>
              <a:buSzTx/>
              <a:buFontTx/>
              <a:buNone/>
              <a:tabLst/>
              <a:defRPr>
                <a:solidFill>
                  <a:srgbClr val="FFFFFF"/>
                </a:solidFill>
              </a:defRPr>
            </a:pPr>
            <a:endParaRPr kumimoji="0" sz="2400" b="0" i="0" u="none" strike="noStrike" kern="0" cap="none" spc="0" normalizeH="0" baseline="0" noProof="0">
              <a:ln>
                <a:noFill/>
              </a:ln>
              <a:solidFill>
                <a:srgbClr val="FFFFFF"/>
              </a:solidFill>
              <a:effectLst/>
              <a:uLnTx/>
              <a:uFillTx/>
              <a:latin typeface="Century Gothic"/>
              <a:sym typeface="Century Gothic"/>
            </a:endParaRPr>
          </a:p>
        </p:txBody>
      </p:sp>
    </p:spTree>
    <p:extLst>
      <p:ext uri="{BB962C8B-B14F-4D97-AF65-F5344CB8AC3E}">
        <p14:creationId xmlns:p14="http://schemas.microsoft.com/office/powerpoint/2010/main" val="3761109217"/>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 name="Content Placeholder 1"/>
          <p:cNvGraphicFramePr/>
          <p:nvPr>
            <p:extLst>
              <p:ext uri="{D42A27DB-BD31-4B8C-83A1-F6EECF244321}">
                <p14:modId xmlns:p14="http://schemas.microsoft.com/office/powerpoint/2010/main" val="3815073331"/>
              </p:ext>
            </p:extLst>
          </p:nvPr>
        </p:nvGraphicFramePr>
        <p:xfrm>
          <a:off x="981076" y="1548509"/>
          <a:ext cx="10432838" cy="5073557"/>
        </p:xfrm>
        <a:graphic>
          <a:graphicData uri="http://schemas.openxmlformats.org/drawingml/2006/table">
            <a:tbl>
              <a:tblPr firstRow="1"/>
              <a:tblGrid>
                <a:gridCol w="5216419">
                  <a:extLst>
                    <a:ext uri="{9D8B030D-6E8A-4147-A177-3AD203B41FA5}">
                      <a16:colId xmlns:a16="http://schemas.microsoft.com/office/drawing/2014/main" val="20000"/>
                    </a:ext>
                  </a:extLst>
                </a:gridCol>
                <a:gridCol w="5216419">
                  <a:extLst>
                    <a:ext uri="{9D8B030D-6E8A-4147-A177-3AD203B41FA5}">
                      <a16:colId xmlns:a16="http://schemas.microsoft.com/office/drawing/2014/main" val="20001"/>
                    </a:ext>
                  </a:extLst>
                </a:gridCol>
              </a:tblGrid>
              <a:tr h="499017">
                <a:tc>
                  <a:txBody>
                    <a:bodyPr/>
                    <a:lstStyle/>
                    <a:p>
                      <a:pPr algn="ctr">
                        <a:defRPr sz="1800" b="0">
                          <a:solidFill>
                            <a:srgbClr val="000000"/>
                          </a:solidFill>
                        </a:defRPr>
                      </a:pPr>
                      <a:r>
                        <a:rPr sz="2400" b="1" dirty="0">
                          <a:solidFill>
                            <a:schemeClr val="tx1"/>
                          </a:solidFill>
                        </a:rPr>
                        <a:t>SUPPORT</a:t>
                      </a:r>
                    </a:p>
                  </a:txBody>
                  <a:tcPr marL="45720" marR="45720" horzOverflow="overflow">
                    <a:lnL w="12700">
                      <a:solidFill>
                        <a:schemeClr val="accent5">
                          <a:lumOff val="-9019"/>
                        </a:schemeClr>
                      </a:solidFill>
                      <a:miter/>
                    </a:lnL>
                    <a:lnR w="12700">
                      <a:solidFill>
                        <a:schemeClr val="accent5">
                          <a:lumOff val="-9019"/>
                        </a:schemeClr>
                      </a:solidFill>
                      <a:miter lim="400000"/>
                    </a:lnR>
                    <a:lnT w="12700">
                      <a:solidFill>
                        <a:schemeClr val="accent5">
                          <a:lumOff val="-9019"/>
                        </a:schemeClr>
                      </a:solidFill>
                      <a:miter/>
                    </a:lnT>
                    <a:lnB w="12700">
                      <a:solidFill>
                        <a:schemeClr val="accent5">
                          <a:lumOff val="-9019"/>
                        </a:schemeClr>
                      </a:solidFill>
                      <a:miter/>
                    </a:lnB>
                  </a:tcPr>
                </a:tc>
                <a:tc>
                  <a:txBody>
                    <a:bodyPr/>
                    <a:lstStyle/>
                    <a:p>
                      <a:pPr algn="ctr">
                        <a:defRPr sz="1800" b="0">
                          <a:solidFill>
                            <a:srgbClr val="000000"/>
                          </a:solidFill>
                        </a:defRPr>
                      </a:pPr>
                      <a:r>
                        <a:rPr sz="2400" b="1" dirty="0">
                          <a:solidFill>
                            <a:schemeClr val="tx1"/>
                          </a:solidFill>
                        </a:rPr>
                        <a:t>ACTIVE LISTENING</a:t>
                      </a:r>
                    </a:p>
                  </a:txBody>
                  <a:tcPr marL="45720" marR="45720" horzOverflow="overflow">
                    <a:lnL w="12700">
                      <a:solidFill>
                        <a:schemeClr val="accent5">
                          <a:lumOff val="-9019"/>
                        </a:schemeClr>
                      </a:solidFill>
                      <a:miter lim="400000"/>
                    </a:lnL>
                    <a:lnR w="12700">
                      <a:solidFill>
                        <a:schemeClr val="accent5">
                          <a:lumOff val="-9019"/>
                        </a:schemeClr>
                      </a:solidFill>
                      <a:miter/>
                    </a:lnR>
                    <a:lnT w="12700">
                      <a:solidFill>
                        <a:schemeClr val="accent5">
                          <a:lumOff val="-9019"/>
                        </a:schemeClr>
                      </a:solidFill>
                      <a:miter/>
                    </a:lnT>
                    <a:lnB w="12700">
                      <a:solidFill>
                        <a:schemeClr val="accent5">
                          <a:lumOff val="-9019"/>
                        </a:schemeClr>
                      </a:solidFill>
                      <a:miter/>
                    </a:lnB>
                  </a:tcPr>
                </a:tc>
                <a:extLst>
                  <a:ext uri="{0D108BD9-81ED-4DB2-BD59-A6C34878D82A}">
                    <a16:rowId xmlns:a16="http://schemas.microsoft.com/office/drawing/2014/main" val="10000"/>
                  </a:ext>
                </a:extLst>
              </a:tr>
              <a:tr h="4574540">
                <a:tc>
                  <a:txBody>
                    <a:bodyPr/>
                    <a:lstStyle/>
                    <a:p>
                      <a:pPr algn="l">
                        <a:defRPr sz="1800">
                          <a:solidFill>
                            <a:srgbClr val="000000"/>
                          </a:solidFill>
                        </a:defRPr>
                      </a:pPr>
                      <a:r>
                        <a:rPr sz="2600" dirty="0">
                          <a:solidFill>
                            <a:srgbClr val="374C81"/>
                          </a:solidFill>
                        </a:rPr>
                        <a:t>Great reading, good thinking
I like the way you… when you read
You’ve really improved in…
This is hard to think about.
That’s a good way to think about it.
Would you like to offer an opinion?
Which strategy might help you here?</a:t>
                      </a:r>
                    </a:p>
                  </a:txBody>
                  <a:tcPr marL="45720" marR="45720" horzOverflow="overflow">
                    <a:lnL w="12700">
                      <a:solidFill>
                        <a:schemeClr val="accent5">
                          <a:lumOff val="-9019"/>
                        </a:schemeClr>
                      </a:solidFill>
                      <a:miter/>
                    </a:lnL>
                    <a:lnR w="12700">
                      <a:solidFill>
                        <a:schemeClr val="accent5">
                          <a:lumOff val="-9019"/>
                        </a:schemeClr>
                      </a:solidFill>
                      <a:miter lim="400000"/>
                    </a:lnR>
                    <a:lnT w="12700">
                      <a:solidFill>
                        <a:schemeClr val="accent5">
                          <a:lumOff val="-9019"/>
                        </a:schemeClr>
                      </a:solidFill>
                      <a:miter/>
                    </a:lnT>
                    <a:lnB w="12700">
                      <a:solidFill>
                        <a:schemeClr val="accent5">
                          <a:lumOff val="-9019"/>
                        </a:schemeClr>
                      </a:solidFill>
                      <a:miter/>
                    </a:lnB>
                  </a:tcPr>
                </a:tc>
                <a:tc>
                  <a:txBody>
                    <a:bodyPr/>
                    <a:lstStyle/>
                    <a:p>
                      <a:pPr algn="l">
                        <a:defRPr sz="1800">
                          <a:solidFill>
                            <a:srgbClr val="000000"/>
                          </a:solidFill>
                        </a:defRPr>
                      </a:pPr>
                      <a:r>
                        <a:rPr sz="2600" dirty="0">
                          <a:solidFill>
                            <a:srgbClr val="374C81"/>
                          </a:solidFill>
                        </a:rPr>
                        <a:t>Good point / good idea
Oh yes / no!
That’s interesting, do you think so?
I hadn’t thought of that point
Can you explain further?
Tell me more…</a:t>
                      </a:r>
                    </a:p>
                  </a:txBody>
                  <a:tcPr marL="45720" marR="45720" horzOverflow="overflow">
                    <a:lnL w="12700">
                      <a:solidFill>
                        <a:schemeClr val="accent5">
                          <a:lumOff val="-9019"/>
                        </a:schemeClr>
                      </a:solidFill>
                      <a:miter lim="400000"/>
                    </a:lnL>
                    <a:lnR w="12700">
                      <a:solidFill>
                        <a:schemeClr val="accent5">
                          <a:lumOff val="-9019"/>
                        </a:schemeClr>
                      </a:solidFill>
                      <a:miter/>
                    </a:lnR>
                    <a:lnT w="12700">
                      <a:solidFill>
                        <a:schemeClr val="accent5">
                          <a:lumOff val="-9019"/>
                        </a:schemeClr>
                      </a:solidFill>
                      <a:miter/>
                    </a:lnT>
                    <a:lnB w="12700">
                      <a:solidFill>
                        <a:schemeClr val="accent5">
                          <a:lumOff val="-9019"/>
                        </a:schemeClr>
                      </a:solidFill>
                      <a:miter/>
                    </a:lnB>
                  </a:tcPr>
                </a:tc>
                <a:extLst>
                  <a:ext uri="{0D108BD9-81ED-4DB2-BD59-A6C34878D82A}">
                    <a16:rowId xmlns:a16="http://schemas.microsoft.com/office/drawing/2014/main" val="10001"/>
                  </a:ext>
                </a:extLst>
              </a:tr>
            </a:tbl>
          </a:graphicData>
        </a:graphic>
      </p:graphicFrame>
      <p:sp>
        <p:nvSpPr>
          <p:cNvPr id="307" name="Title 12"/>
          <p:cNvSpPr txBox="1">
            <a:spLocks noGrp="1"/>
          </p:cNvSpPr>
          <p:nvPr>
            <p:ph type="title"/>
          </p:nvPr>
        </p:nvSpPr>
        <p:spPr>
          <a:xfrm>
            <a:off x="1122785" y="79692"/>
            <a:ext cx="10149418" cy="1395546"/>
          </a:xfrm>
          <a:prstGeom prst="rect">
            <a:avLst/>
          </a:prstGeom>
        </p:spPr>
        <p:txBody>
          <a:bodyPr/>
          <a:lstStyle>
            <a:lvl1pPr defTabSz="1121468">
              <a:defRPr sz="4416" b="1"/>
            </a:lvl1pPr>
          </a:lstStyle>
          <a:p>
            <a:r>
              <a:t>Support and actively listening to others</a:t>
            </a:r>
          </a:p>
        </p:txBody>
      </p:sp>
    </p:spTree>
    <p:extLst>
      <p:ext uri="{BB962C8B-B14F-4D97-AF65-F5344CB8AC3E}">
        <p14:creationId xmlns:p14="http://schemas.microsoft.com/office/powerpoint/2010/main" val="2309382030"/>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 name="Title 12"/>
          <p:cNvSpPr txBox="1">
            <a:spLocks noGrp="1"/>
          </p:cNvSpPr>
          <p:nvPr>
            <p:ph type="title"/>
          </p:nvPr>
        </p:nvSpPr>
        <p:spPr>
          <a:xfrm>
            <a:off x="1017323" y="-85227"/>
            <a:ext cx="10157354" cy="1397001"/>
          </a:xfrm>
          <a:prstGeom prst="rect">
            <a:avLst/>
          </a:prstGeom>
        </p:spPr>
        <p:txBody>
          <a:bodyPr/>
          <a:lstStyle>
            <a:lvl1pPr>
              <a:defRPr sz="4800" b="1"/>
            </a:lvl1pPr>
          </a:lstStyle>
          <a:p>
            <a:r>
              <a:rPr lang="en-GB" dirty="0"/>
              <a:t>Clarifying</a:t>
            </a:r>
            <a:endParaRPr dirty="0"/>
          </a:p>
        </p:txBody>
      </p:sp>
      <p:graphicFrame>
        <p:nvGraphicFramePr>
          <p:cNvPr id="310" name="Content Placeholder 1"/>
          <p:cNvGraphicFramePr/>
          <p:nvPr/>
        </p:nvGraphicFramePr>
        <p:xfrm>
          <a:off x="884975" y="1689532"/>
          <a:ext cx="10160000" cy="4080565"/>
        </p:xfrm>
        <a:graphic>
          <a:graphicData uri="http://schemas.openxmlformats.org/drawingml/2006/table">
            <a:tbl>
              <a:tblPr firstRow="1"/>
              <a:tblGrid>
                <a:gridCol w="10160000">
                  <a:extLst>
                    <a:ext uri="{9D8B030D-6E8A-4147-A177-3AD203B41FA5}">
                      <a16:colId xmlns:a16="http://schemas.microsoft.com/office/drawing/2014/main" val="20000"/>
                    </a:ext>
                  </a:extLst>
                </a:gridCol>
              </a:tblGrid>
              <a:tr h="514405">
                <a:tc>
                  <a:txBody>
                    <a:bodyPr/>
                    <a:lstStyle/>
                    <a:p>
                      <a:pPr algn="ctr">
                        <a:defRPr sz="2400"/>
                      </a:pPr>
                      <a:endParaRPr/>
                    </a:p>
                  </a:txBody>
                  <a:tcPr marL="45720" marR="45720" horzOverflow="overflow">
                    <a:lnL w="6350">
                      <a:solidFill>
                        <a:schemeClr val="accent1"/>
                      </a:solidFill>
                      <a:miter/>
                    </a:lnL>
                    <a:lnR w="6350">
                      <a:solidFill>
                        <a:schemeClr val="accent1"/>
                      </a:solidFill>
                      <a:miter/>
                    </a:lnR>
                  </a:tcPr>
                </a:tc>
                <a:extLst>
                  <a:ext uri="{0D108BD9-81ED-4DB2-BD59-A6C34878D82A}">
                    <a16:rowId xmlns:a16="http://schemas.microsoft.com/office/drawing/2014/main" val="10000"/>
                  </a:ext>
                </a:extLst>
              </a:tr>
              <a:tr h="370840">
                <a:tc>
                  <a:txBody>
                    <a:bodyPr/>
                    <a:lstStyle/>
                    <a:p>
                      <a:pPr algn="l">
                        <a:spcBef>
                          <a:spcPts val="1200"/>
                        </a:spcBef>
                        <a:defRPr sz="2400"/>
                      </a:pPr>
                      <a:r>
                        <a:t>I think that means…</a:t>
                      </a:r>
                    </a:p>
                    <a:p>
                      <a:pPr algn="l">
                        <a:spcBef>
                          <a:spcPts val="1200"/>
                        </a:spcBef>
                        <a:defRPr sz="2400"/>
                      </a:pPr>
                      <a:r>
                        <a:t>I didn’t understand…</a:t>
                      </a:r>
                    </a:p>
                    <a:p>
                      <a:pPr algn="l">
                        <a:spcBef>
                          <a:spcPts val="1200"/>
                        </a:spcBef>
                        <a:defRPr sz="2400"/>
                      </a:pPr>
                      <a:r>
                        <a:t>What does […] mean?</a:t>
                      </a:r>
                    </a:p>
                    <a:p>
                      <a:pPr algn="l">
                        <a:spcBef>
                          <a:spcPts val="1200"/>
                        </a:spcBef>
                        <a:defRPr sz="2400"/>
                      </a:pPr>
                      <a:r>
                        <a:t>I need to reread this part because…</a:t>
                      </a:r>
                    </a:p>
                    <a:p>
                      <a:pPr algn="l">
                        <a:spcBef>
                          <a:spcPts val="1200"/>
                        </a:spcBef>
                        <a:defRPr sz="2400"/>
                      </a:pPr>
                      <a:r>
                        <a:t>[…] is a tricky word so I need to…</a:t>
                      </a:r>
                    </a:p>
                    <a:p>
                      <a:pPr algn="l">
                        <a:spcBef>
                          <a:spcPts val="1200"/>
                        </a:spcBef>
                        <a:defRPr sz="2400"/>
                      </a:pPr>
                      <a:r>
                        <a:t>I didn’t understand […] so I could…</a:t>
                      </a:r>
                    </a:p>
                    <a:p>
                      <a:pPr algn="l">
                        <a:spcBef>
                          <a:spcPts val="1200"/>
                        </a:spcBef>
                        <a:defRPr sz="2400"/>
                      </a:pPr>
                      <a:r>
                        <a:t>Let’s reread this part because it didn’t make sense. </a:t>
                      </a:r>
                    </a:p>
                  </a:txBody>
                  <a:tcPr marL="45720" marR="45720" horzOverflow="overflow">
                    <a:lnL w="6350">
                      <a:solidFill>
                        <a:schemeClr val="accent1"/>
                      </a:solidFill>
                      <a:miter/>
                    </a:lnL>
                    <a:lnR w="6350">
                      <a:solidFill>
                        <a:schemeClr val="accent1"/>
                      </a:solidFill>
                      <a:miter/>
                    </a:lnR>
                    <a:lnB w="6350">
                      <a:solidFill>
                        <a:schemeClr val="accent1"/>
                      </a:solidFill>
                      <a:miter/>
                    </a:lnB>
                  </a:tcPr>
                </a:tc>
                <a:extLst>
                  <a:ext uri="{0D108BD9-81ED-4DB2-BD59-A6C34878D82A}">
                    <a16:rowId xmlns:a16="http://schemas.microsoft.com/office/drawing/2014/main" val="10001"/>
                  </a:ext>
                </a:extLst>
              </a:tr>
            </a:tbl>
          </a:graphicData>
        </a:graphic>
      </p:graphicFrame>
      <p:pic>
        <p:nvPicPr>
          <p:cNvPr id="4" name="Picture 3">
            <a:extLst>
              <a:ext uri="{FF2B5EF4-FFF2-40B4-BE49-F238E27FC236}">
                <a16:creationId xmlns:a16="http://schemas.microsoft.com/office/drawing/2014/main" id="{14A9B662-9B36-8C45-96EE-F8239AB269B8}"/>
              </a:ext>
            </a:extLst>
          </p:cNvPr>
          <p:cNvPicPr/>
          <p:nvPr/>
        </p:nvPicPr>
        <p:blipFill>
          <a:blip r:embed="rId2"/>
          <a:stretch>
            <a:fillRect/>
          </a:stretch>
        </p:blipFill>
        <p:spPr>
          <a:xfrm>
            <a:off x="8862459" y="1579792"/>
            <a:ext cx="3047039" cy="3698416"/>
          </a:xfrm>
          <a:prstGeom prst="rect">
            <a:avLst/>
          </a:prstGeom>
        </p:spPr>
      </p:pic>
    </p:spTree>
    <p:extLst>
      <p:ext uri="{BB962C8B-B14F-4D97-AF65-F5344CB8AC3E}">
        <p14:creationId xmlns:p14="http://schemas.microsoft.com/office/powerpoint/2010/main" val="1652113367"/>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I DO…"/>
          <p:cNvSpPr txBox="1">
            <a:spLocks noGrp="1"/>
          </p:cNvSpPr>
          <p:nvPr>
            <p:ph type="title"/>
          </p:nvPr>
        </p:nvSpPr>
        <p:spPr>
          <a:xfrm>
            <a:off x="503332" y="0"/>
            <a:ext cx="10167946" cy="1397000"/>
          </a:xfrm>
          <a:prstGeom prst="rect">
            <a:avLst/>
          </a:prstGeom>
        </p:spPr>
        <p:txBody>
          <a:bodyPr/>
          <a:lstStyle>
            <a:lvl1pPr>
              <a:defRPr b="1"/>
            </a:lvl1pPr>
          </a:lstStyle>
          <a:p>
            <a:r>
              <a:rPr dirty="0"/>
              <a:t>I DO…</a:t>
            </a:r>
          </a:p>
        </p:txBody>
      </p:sp>
      <p:sp>
        <p:nvSpPr>
          <p:cNvPr id="271" name="‘Flooding is a hazard which can be caused in a variety of ways. One of the most frequent causes is through large amounts of rain falling within a relatively short time period.’"/>
          <p:cNvSpPr txBox="1">
            <a:spLocks noGrp="1"/>
          </p:cNvSpPr>
          <p:nvPr>
            <p:ph type="body" sz="half" idx="1"/>
          </p:nvPr>
        </p:nvSpPr>
        <p:spPr>
          <a:xfrm>
            <a:off x="503332" y="1599724"/>
            <a:ext cx="8748213" cy="2813051"/>
          </a:xfrm>
          <a:prstGeom prst="rect">
            <a:avLst/>
          </a:prstGeom>
        </p:spPr>
        <p:txBody>
          <a:bodyPr anchor="ctr">
            <a:normAutofit/>
          </a:bodyPr>
          <a:lstStyle/>
          <a:p>
            <a:pPr>
              <a:defRPr sz="3100" b="0"/>
            </a:pPr>
            <a:r>
              <a:rPr lang="en-GB" sz="2800" b="0" dirty="0"/>
              <a:t>There comes a time when we heed a certain call</a:t>
            </a:r>
            <a:br>
              <a:rPr lang="en-GB" sz="2800" b="0" dirty="0"/>
            </a:br>
            <a:r>
              <a:rPr lang="en-GB" sz="2800" b="0" dirty="0"/>
              <a:t>When the world must come together as one</a:t>
            </a:r>
            <a:br>
              <a:rPr lang="en-GB" sz="2800" b="0" dirty="0"/>
            </a:br>
            <a:r>
              <a:rPr lang="en-GB" sz="2800" b="0" dirty="0"/>
              <a:t>There are people dying</a:t>
            </a:r>
            <a:br>
              <a:rPr lang="en-GB" sz="2800" b="0" dirty="0"/>
            </a:br>
            <a:r>
              <a:rPr lang="en-GB" sz="2800" b="0" dirty="0"/>
              <a:t>And it's time to lend a hand to life</a:t>
            </a:r>
            <a:br>
              <a:rPr lang="en-GB" sz="2800" b="0" dirty="0"/>
            </a:br>
            <a:r>
              <a:rPr lang="en-GB" sz="2800" b="0" dirty="0"/>
              <a:t>The greatest gift of all</a:t>
            </a:r>
            <a:endParaRPr sz="2800" dirty="0"/>
          </a:p>
        </p:txBody>
      </p:sp>
      <p:graphicFrame>
        <p:nvGraphicFramePr>
          <p:cNvPr id="7" name="Content Placeholder 1">
            <a:extLst>
              <a:ext uri="{FF2B5EF4-FFF2-40B4-BE49-F238E27FC236}">
                <a16:creationId xmlns:a16="http://schemas.microsoft.com/office/drawing/2014/main" id="{EFC9000C-566E-C146-BE5F-F28ABE9AB45D}"/>
              </a:ext>
            </a:extLst>
          </p:cNvPr>
          <p:cNvGraphicFramePr>
            <a:graphicFrameLocks/>
          </p:cNvGraphicFramePr>
          <p:nvPr/>
        </p:nvGraphicFramePr>
        <p:xfrm>
          <a:off x="6096000" y="3923387"/>
          <a:ext cx="6098299" cy="2992368"/>
        </p:xfrm>
        <a:graphic>
          <a:graphicData uri="http://schemas.openxmlformats.org/drawingml/2006/table">
            <a:tbl>
              <a:tblPr firstRow="1" bandRow="1">
                <a:tableStyleId>{69012ECD-51FC-41F1-AA8D-1B2483CD663E}</a:tableStyleId>
              </a:tblPr>
              <a:tblGrid>
                <a:gridCol w="5890019">
                  <a:extLst>
                    <a:ext uri="{9D8B030D-6E8A-4147-A177-3AD203B41FA5}">
                      <a16:colId xmlns:a16="http://schemas.microsoft.com/office/drawing/2014/main" val="20000"/>
                    </a:ext>
                  </a:extLst>
                </a:gridCol>
                <a:gridCol w="208280">
                  <a:extLst>
                    <a:ext uri="{9D8B030D-6E8A-4147-A177-3AD203B41FA5}">
                      <a16:colId xmlns:a16="http://schemas.microsoft.com/office/drawing/2014/main" val="20001"/>
                    </a:ext>
                  </a:extLst>
                </a:gridCol>
              </a:tblGrid>
              <a:tr h="432048">
                <a:tc>
                  <a:txBody>
                    <a:bodyPr/>
                    <a:lstStyle/>
                    <a:p>
                      <a:pPr algn="ctr"/>
                      <a:r>
                        <a:rPr lang="en-GB" sz="1800" b="1" dirty="0">
                          <a:solidFill>
                            <a:schemeClr val="bg2">
                              <a:lumMod val="20000"/>
                              <a:lumOff val="80000"/>
                            </a:schemeClr>
                          </a:solidFill>
                        </a:rPr>
                        <a:t>Sentence stems examples</a:t>
                      </a:r>
                    </a:p>
                  </a:txBody>
                  <a:tcPr/>
                </a:tc>
                <a:tc>
                  <a:txBody>
                    <a:bodyPr/>
                    <a:lstStyle/>
                    <a:p>
                      <a:pPr algn="ctr"/>
                      <a:endParaRPr lang="en-GB" dirty="0"/>
                    </a:p>
                  </a:txBody>
                  <a:tcPr/>
                </a:tc>
                <a:extLst>
                  <a:ext uri="{0D108BD9-81ED-4DB2-BD59-A6C34878D82A}">
                    <a16:rowId xmlns:a16="http://schemas.microsoft.com/office/drawing/2014/main" val="10000"/>
                  </a:ext>
                </a:extLst>
              </a:tr>
              <a:tr h="2063598">
                <a:tc>
                  <a:txBody>
                    <a:bodyPr/>
                    <a:lstStyle/>
                    <a:p>
                      <a:pPr algn="l"/>
                      <a:r>
                        <a:rPr lang="en-GB" sz="1800" b="1" dirty="0"/>
                        <a:t>I think that means…</a:t>
                      </a:r>
                    </a:p>
                    <a:p>
                      <a:pPr algn="l"/>
                      <a:r>
                        <a:rPr lang="en-GB" sz="1800" b="1" dirty="0"/>
                        <a:t>I didn’t get… so I …</a:t>
                      </a:r>
                    </a:p>
                    <a:p>
                      <a:pPr algn="l"/>
                      <a:r>
                        <a:rPr lang="en-GB" sz="1800" b="1" dirty="0"/>
                        <a:t>I didn’t understand the part where…</a:t>
                      </a:r>
                    </a:p>
                    <a:p>
                      <a:pPr algn="l"/>
                      <a:r>
                        <a:rPr lang="en-GB" sz="1800" b="1" dirty="0"/>
                        <a:t>This doesn’t make sense so I …</a:t>
                      </a:r>
                    </a:p>
                    <a:p>
                      <a:pPr algn="l"/>
                      <a:r>
                        <a:rPr lang="en-GB" sz="1800" b="1" dirty="0"/>
                        <a:t>This is a tricky word because…</a:t>
                      </a:r>
                    </a:p>
                    <a:p>
                      <a:pPr algn="l"/>
                      <a:r>
                        <a:rPr lang="en-GB" sz="1800" b="1" dirty="0"/>
                        <a:t>I can identify the root word…. so maybe it means…</a:t>
                      </a:r>
                    </a:p>
                    <a:p>
                      <a:pPr algn="l"/>
                      <a:r>
                        <a:rPr lang="en-GB" sz="1800" b="1" dirty="0"/>
                        <a:t>My partner thinks it might mean… and/but I agree/disagree</a:t>
                      </a:r>
                    </a:p>
                    <a:p>
                      <a:endParaRPr lang="en-GB" sz="1800" b="1" dirty="0"/>
                    </a:p>
                  </a:txBody>
                  <a:tcPr/>
                </a:tc>
                <a:tc>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3" name="Picture 2">
            <a:extLst>
              <a:ext uri="{FF2B5EF4-FFF2-40B4-BE49-F238E27FC236}">
                <a16:creationId xmlns:a16="http://schemas.microsoft.com/office/drawing/2014/main" id="{13A0F5CD-4F83-F94A-9F32-14424FAB0A4E}"/>
              </a:ext>
            </a:extLst>
          </p:cNvPr>
          <p:cNvPicPr>
            <a:picLocks noChangeAspect="1"/>
          </p:cNvPicPr>
          <p:nvPr/>
        </p:nvPicPr>
        <p:blipFill>
          <a:blip r:embed="rId3"/>
          <a:stretch>
            <a:fillRect/>
          </a:stretch>
        </p:blipFill>
        <p:spPr>
          <a:xfrm>
            <a:off x="9343505" y="394613"/>
            <a:ext cx="2569086" cy="1712724"/>
          </a:xfrm>
          <a:prstGeom prst="rect">
            <a:avLst/>
          </a:prstGeom>
        </p:spPr>
      </p:pic>
    </p:spTree>
    <p:extLst>
      <p:ext uri="{BB962C8B-B14F-4D97-AF65-F5344CB8AC3E}">
        <p14:creationId xmlns:p14="http://schemas.microsoft.com/office/powerpoint/2010/main" val="2162261535"/>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 name="WE DO…"/>
          <p:cNvSpPr txBox="1">
            <a:spLocks noGrp="1"/>
          </p:cNvSpPr>
          <p:nvPr>
            <p:ph type="title"/>
          </p:nvPr>
        </p:nvSpPr>
        <p:spPr>
          <a:prstGeom prst="rect">
            <a:avLst/>
          </a:prstGeom>
        </p:spPr>
        <p:txBody>
          <a:bodyPr/>
          <a:lstStyle>
            <a:lvl1pPr>
              <a:defRPr b="1"/>
            </a:lvl1pPr>
          </a:lstStyle>
          <a:p>
            <a:r>
              <a:t>WE DO…</a:t>
            </a:r>
          </a:p>
        </p:txBody>
      </p:sp>
      <p:sp>
        <p:nvSpPr>
          <p:cNvPr id="277" name="‘On Monday 16th August 2004, Boscastle, on the North Cornwall coast was devastated by flash flooding caused by torrential rainfall. Five centimetres of rain had fallen in just two hours! It was some of the worst flooding to have ever occurred in North Cornwall and the worst in local memory.’"/>
          <p:cNvSpPr txBox="1">
            <a:spLocks noGrp="1"/>
          </p:cNvSpPr>
          <p:nvPr>
            <p:ph type="body" sz="half" idx="1"/>
          </p:nvPr>
        </p:nvSpPr>
        <p:spPr>
          <a:xfrm>
            <a:off x="863916" y="1655833"/>
            <a:ext cx="4973042" cy="3546333"/>
          </a:xfrm>
          <a:prstGeom prst="rect">
            <a:avLst/>
          </a:prstGeom>
        </p:spPr>
        <p:txBody>
          <a:bodyPr anchor="ctr"/>
          <a:lstStyle>
            <a:lvl1pPr defTabSz="1072708">
              <a:defRPr sz="2728" b="0"/>
            </a:lvl1pPr>
          </a:lstStyle>
          <a:p>
            <a:r>
              <a:rPr lang="en-GB" dirty="0"/>
              <a:t>We can't go on pretending day by day</a:t>
            </a:r>
            <a:br>
              <a:rPr lang="en-GB" dirty="0"/>
            </a:br>
            <a:r>
              <a:rPr lang="en-GB" dirty="0"/>
              <a:t>That someone somewhere will soon make a change</a:t>
            </a:r>
            <a:br>
              <a:rPr lang="en-GB" dirty="0"/>
            </a:br>
            <a:r>
              <a:rPr lang="en-GB" dirty="0"/>
              <a:t>We're all a part of God's great big family</a:t>
            </a:r>
            <a:br>
              <a:rPr lang="en-GB" dirty="0"/>
            </a:br>
            <a:r>
              <a:rPr lang="en-GB" dirty="0"/>
              <a:t>And the truth, you know</a:t>
            </a:r>
            <a:br>
              <a:rPr lang="en-GB" dirty="0"/>
            </a:br>
            <a:r>
              <a:rPr lang="en-GB" dirty="0"/>
              <a:t>Love is all we need</a:t>
            </a:r>
            <a:endParaRPr dirty="0"/>
          </a:p>
        </p:txBody>
      </p:sp>
      <p:graphicFrame>
        <p:nvGraphicFramePr>
          <p:cNvPr id="5" name="Content Placeholder 1">
            <a:extLst>
              <a:ext uri="{FF2B5EF4-FFF2-40B4-BE49-F238E27FC236}">
                <a16:creationId xmlns:a16="http://schemas.microsoft.com/office/drawing/2014/main" id="{A80B6EAC-8762-D643-8CEE-B9BE1C50EAD2}"/>
              </a:ext>
            </a:extLst>
          </p:cNvPr>
          <p:cNvGraphicFramePr>
            <a:graphicFrameLocks/>
          </p:cNvGraphicFramePr>
          <p:nvPr/>
        </p:nvGraphicFramePr>
        <p:xfrm>
          <a:off x="6093701" y="1473200"/>
          <a:ext cx="6098299" cy="2992368"/>
        </p:xfrm>
        <a:graphic>
          <a:graphicData uri="http://schemas.openxmlformats.org/drawingml/2006/table">
            <a:tbl>
              <a:tblPr firstRow="1" bandRow="1">
                <a:tableStyleId>{69012ECD-51FC-41F1-AA8D-1B2483CD663E}</a:tableStyleId>
              </a:tblPr>
              <a:tblGrid>
                <a:gridCol w="5890019">
                  <a:extLst>
                    <a:ext uri="{9D8B030D-6E8A-4147-A177-3AD203B41FA5}">
                      <a16:colId xmlns:a16="http://schemas.microsoft.com/office/drawing/2014/main" val="20000"/>
                    </a:ext>
                  </a:extLst>
                </a:gridCol>
                <a:gridCol w="208280">
                  <a:extLst>
                    <a:ext uri="{9D8B030D-6E8A-4147-A177-3AD203B41FA5}">
                      <a16:colId xmlns:a16="http://schemas.microsoft.com/office/drawing/2014/main" val="20001"/>
                    </a:ext>
                  </a:extLst>
                </a:gridCol>
              </a:tblGrid>
              <a:tr h="432048">
                <a:tc>
                  <a:txBody>
                    <a:bodyPr/>
                    <a:lstStyle/>
                    <a:p>
                      <a:pPr algn="ctr"/>
                      <a:r>
                        <a:rPr lang="en-GB" sz="1800" b="1" dirty="0">
                          <a:solidFill>
                            <a:schemeClr val="bg2">
                              <a:lumMod val="20000"/>
                              <a:lumOff val="80000"/>
                            </a:schemeClr>
                          </a:solidFill>
                        </a:rPr>
                        <a:t>Sentence stems examples</a:t>
                      </a:r>
                    </a:p>
                  </a:txBody>
                  <a:tcPr/>
                </a:tc>
                <a:tc>
                  <a:txBody>
                    <a:bodyPr/>
                    <a:lstStyle/>
                    <a:p>
                      <a:pPr algn="ctr"/>
                      <a:endParaRPr lang="en-GB" dirty="0"/>
                    </a:p>
                  </a:txBody>
                  <a:tcPr/>
                </a:tc>
                <a:extLst>
                  <a:ext uri="{0D108BD9-81ED-4DB2-BD59-A6C34878D82A}">
                    <a16:rowId xmlns:a16="http://schemas.microsoft.com/office/drawing/2014/main" val="10000"/>
                  </a:ext>
                </a:extLst>
              </a:tr>
              <a:tr h="2063598">
                <a:tc>
                  <a:txBody>
                    <a:bodyPr/>
                    <a:lstStyle/>
                    <a:p>
                      <a:pPr algn="l"/>
                      <a:r>
                        <a:rPr lang="en-GB" sz="1800" b="1" dirty="0"/>
                        <a:t>I think that means…</a:t>
                      </a:r>
                    </a:p>
                    <a:p>
                      <a:pPr algn="l"/>
                      <a:r>
                        <a:rPr lang="en-GB" sz="1800" b="1" dirty="0"/>
                        <a:t>I didn’t get… so I …</a:t>
                      </a:r>
                    </a:p>
                    <a:p>
                      <a:pPr algn="l"/>
                      <a:r>
                        <a:rPr lang="en-GB" sz="1800" b="1" dirty="0"/>
                        <a:t>I didn’t understand the part where…</a:t>
                      </a:r>
                    </a:p>
                    <a:p>
                      <a:pPr algn="l"/>
                      <a:r>
                        <a:rPr lang="en-GB" sz="1800" b="1" dirty="0"/>
                        <a:t>This doesn’t make sense so I …</a:t>
                      </a:r>
                    </a:p>
                    <a:p>
                      <a:pPr algn="l"/>
                      <a:r>
                        <a:rPr lang="en-GB" sz="1800" b="1" dirty="0"/>
                        <a:t>This is a tricky word because…</a:t>
                      </a:r>
                    </a:p>
                    <a:p>
                      <a:pPr algn="l"/>
                      <a:r>
                        <a:rPr lang="en-GB" sz="1800" b="1" dirty="0"/>
                        <a:t>I can identify the root word…. so maybe it means…</a:t>
                      </a:r>
                    </a:p>
                    <a:p>
                      <a:pPr algn="l"/>
                      <a:r>
                        <a:rPr lang="en-GB" sz="1800" b="1" dirty="0"/>
                        <a:t>My partner thinks it might mean… and/but I agree/disagree</a:t>
                      </a:r>
                    </a:p>
                    <a:p>
                      <a:endParaRPr lang="en-GB" sz="1800" b="1" dirty="0"/>
                    </a:p>
                  </a:txBody>
                  <a:tcPr/>
                </a:tc>
                <a:tc>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5813766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 name="YOU DO… Independent reading"/>
          <p:cNvSpPr txBox="1">
            <a:spLocks noGrp="1"/>
          </p:cNvSpPr>
          <p:nvPr>
            <p:ph type="title"/>
          </p:nvPr>
        </p:nvSpPr>
        <p:spPr>
          <a:xfrm>
            <a:off x="1017323" y="-39061"/>
            <a:ext cx="10157354" cy="1397001"/>
          </a:xfrm>
          <a:prstGeom prst="rect">
            <a:avLst/>
          </a:prstGeom>
        </p:spPr>
        <p:txBody>
          <a:bodyPr/>
          <a:lstStyle>
            <a:lvl1pPr>
              <a:defRPr b="1"/>
            </a:lvl1pPr>
          </a:lstStyle>
          <a:p>
            <a:r>
              <a:t>YOU DO… Independent reading</a:t>
            </a:r>
          </a:p>
        </p:txBody>
      </p:sp>
      <p:sp>
        <p:nvSpPr>
          <p:cNvPr id="283" name="Continue reading the text with your shoulder partners to the end of the section titled: The Boscatles flood, Monday August 16th 2004.…"/>
          <p:cNvSpPr txBox="1">
            <a:spLocks noGrp="1"/>
          </p:cNvSpPr>
          <p:nvPr>
            <p:ph type="body" sz="half" idx="1"/>
          </p:nvPr>
        </p:nvSpPr>
        <p:spPr>
          <a:xfrm>
            <a:off x="762730" y="1589625"/>
            <a:ext cx="7782754" cy="4966328"/>
          </a:xfrm>
          <a:prstGeom prst="rect">
            <a:avLst/>
          </a:prstGeom>
        </p:spPr>
        <p:txBody>
          <a:bodyPr anchor="t"/>
          <a:lstStyle/>
          <a:p>
            <a:pPr defTabSz="646063">
              <a:defRPr sz="2014"/>
            </a:pPr>
            <a:r>
              <a:rPr dirty="0"/>
              <a:t>Continue reading the </a:t>
            </a:r>
            <a:r>
              <a:rPr lang="en-GB" dirty="0"/>
              <a:t>song </a:t>
            </a:r>
            <a:r>
              <a:rPr dirty="0"/>
              <a:t>with your shoulder partner to the</a:t>
            </a:r>
            <a:r>
              <a:rPr lang="en-GB" dirty="0"/>
              <a:t> </a:t>
            </a:r>
            <a:r>
              <a:rPr dirty="0" err="1"/>
              <a:t>en</a:t>
            </a:r>
            <a:r>
              <a:rPr lang="en-GB" dirty="0"/>
              <a:t>d.</a:t>
            </a:r>
          </a:p>
          <a:p>
            <a:pPr defTabSz="646063">
              <a:defRPr sz="2014"/>
            </a:pPr>
            <a:endParaRPr dirty="0"/>
          </a:p>
          <a:p>
            <a:pPr defTabSz="646063">
              <a:defRPr sz="2014" b="0"/>
            </a:pPr>
            <a:r>
              <a:rPr dirty="0"/>
              <a:t>Identify new, difficult or unclear words and phrases. Think about how you might clarify the meaning:</a:t>
            </a:r>
          </a:p>
          <a:p>
            <a:pPr defTabSz="646063">
              <a:defRPr sz="2014" b="0"/>
            </a:pPr>
            <a:endParaRPr dirty="0"/>
          </a:p>
          <a:p>
            <a:pPr marL="121157" indent="-121157" defTabSz="646063">
              <a:buSzPct val="100000"/>
              <a:buChar char="•"/>
              <a:defRPr sz="2014" b="0"/>
            </a:pPr>
            <a:r>
              <a:rPr dirty="0"/>
              <a:t>Read around the word, look at the context of the sentence</a:t>
            </a:r>
            <a:r>
              <a:rPr lang="en-GB" dirty="0"/>
              <a:t>/line</a:t>
            </a:r>
            <a:r>
              <a:rPr dirty="0"/>
              <a:t> as a whole</a:t>
            </a:r>
          </a:p>
          <a:p>
            <a:pPr marL="121157" indent="-121157" defTabSz="646063">
              <a:buSzPct val="100000"/>
              <a:buChar char="•"/>
              <a:defRPr sz="2014" b="0"/>
            </a:pPr>
            <a:r>
              <a:rPr dirty="0"/>
              <a:t>Break the word down into parts and think about the meaning of each part</a:t>
            </a:r>
          </a:p>
          <a:p>
            <a:pPr marL="121157" indent="-121157" defTabSz="646063">
              <a:buSzPct val="100000"/>
              <a:buChar char="•"/>
              <a:defRPr sz="2014" b="0"/>
            </a:pPr>
            <a:r>
              <a:rPr dirty="0"/>
              <a:t>Look in a dictionary</a:t>
            </a:r>
          </a:p>
          <a:p>
            <a:pPr marL="121157" indent="-121157" defTabSz="646063">
              <a:buSzPct val="100000"/>
              <a:buChar char="•"/>
              <a:defRPr sz="2014" b="0"/>
            </a:pPr>
            <a:r>
              <a:rPr dirty="0"/>
              <a:t>Make connections to what you know already</a:t>
            </a:r>
          </a:p>
        </p:txBody>
      </p:sp>
      <p:pic>
        <p:nvPicPr>
          <p:cNvPr id="5" name="Picture 2" descr="Image result for toolkit">
            <a:extLst>
              <a:ext uri="{FF2B5EF4-FFF2-40B4-BE49-F238E27FC236}">
                <a16:creationId xmlns:a16="http://schemas.microsoft.com/office/drawing/2014/main" id="{21059EF0-6152-3E40-B4ED-B2F5C92BBF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51429" y="4653136"/>
            <a:ext cx="1895474" cy="1795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7318186"/>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 name="Plenary"/>
          <p:cNvSpPr txBox="1">
            <a:spLocks noGrp="1"/>
          </p:cNvSpPr>
          <p:nvPr>
            <p:ph type="title"/>
          </p:nvPr>
        </p:nvSpPr>
        <p:spPr>
          <a:prstGeom prst="rect">
            <a:avLst/>
          </a:prstGeom>
        </p:spPr>
        <p:txBody>
          <a:bodyPr/>
          <a:lstStyle>
            <a:lvl1pPr>
              <a:defRPr b="1"/>
            </a:lvl1pPr>
          </a:lstStyle>
          <a:p>
            <a:r>
              <a:t>Plenary</a:t>
            </a:r>
          </a:p>
        </p:txBody>
      </p:sp>
      <p:sp>
        <p:nvSpPr>
          <p:cNvPr id="289" name="Let’s hear some of your ideas"/>
          <p:cNvSpPr txBox="1">
            <a:spLocks noGrp="1"/>
          </p:cNvSpPr>
          <p:nvPr>
            <p:ph type="body" sz="half" idx="1"/>
          </p:nvPr>
        </p:nvSpPr>
        <p:spPr>
          <a:xfrm>
            <a:off x="916411" y="1608836"/>
            <a:ext cx="4973042" cy="4629101"/>
          </a:xfrm>
          <a:prstGeom prst="rect">
            <a:avLst/>
          </a:prstGeom>
        </p:spPr>
        <p:txBody>
          <a:bodyPr anchor="ctr"/>
          <a:lstStyle>
            <a:lvl1pPr>
              <a:defRPr sz="4400" b="0"/>
            </a:lvl1pPr>
          </a:lstStyle>
          <a:p>
            <a:r>
              <a:t>Let’s hear some of your ideas</a:t>
            </a:r>
          </a:p>
        </p:txBody>
      </p:sp>
      <p:pic>
        <p:nvPicPr>
          <p:cNvPr id="5" name="Picture 4">
            <a:extLst>
              <a:ext uri="{FF2B5EF4-FFF2-40B4-BE49-F238E27FC236}">
                <a16:creationId xmlns:a16="http://schemas.microsoft.com/office/drawing/2014/main" id="{AD63A69F-E498-C144-A960-29EE095D1B84}"/>
              </a:ext>
            </a:extLst>
          </p:cNvPr>
          <p:cNvPicPr/>
          <p:nvPr/>
        </p:nvPicPr>
        <p:blipFill>
          <a:blip r:embed="rId3"/>
          <a:stretch>
            <a:fillRect/>
          </a:stretch>
        </p:blipFill>
        <p:spPr>
          <a:xfrm>
            <a:off x="8478982" y="2143548"/>
            <a:ext cx="3139947" cy="2677834"/>
          </a:xfrm>
          <a:prstGeom prst="rect">
            <a:avLst/>
          </a:prstGeom>
        </p:spPr>
      </p:pic>
    </p:spTree>
    <p:extLst>
      <p:ext uri="{BB962C8B-B14F-4D97-AF65-F5344CB8AC3E}">
        <p14:creationId xmlns:p14="http://schemas.microsoft.com/office/powerpoint/2010/main" val="255575663"/>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 name="Title 1"/>
          <p:cNvSpPr txBox="1">
            <a:spLocks noGrp="1"/>
          </p:cNvSpPr>
          <p:nvPr>
            <p:ph type="ctrTitle"/>
          </p:nvPr>
        </p:nvSpPr>
        <p:spPr>
          <a:xfrm>
            <a:off x="4505843" y="1040590"/>
            <a:ext cx="7008575" cy="1965550"/>
          </a:xfrm>
          <a:prstGeom prst="rect">
            <a:avLst/>
          </a:prstGeom>
        </p:spPr>
        <p:txBody>
          <a:bodyPr/>
          <a:lstStyle/>
          <a:p>
            <a:pPr algn="ctr" defTabSz="1145847">
              <a:defRPr sz="5076" b="1"/>
            </a:pPr>
            <a:r>
              <a:rPr dirty="0"/>
              <a:t>Whole Class Reading</a:t>
            </a:r>
          </a:p>
          <a:p>
            <a:pPr algn="ctr" defTabSz="1145847">
              <a:defRPr sz="5076" b="1"/>
            </a:pPr>
            <a:r>
              <a:rPr dirty="0"/>
              <a:t> - </a:t>
            </a:r>
            <a:r>
              <a:rPr lang="en-GB" dirty="0"/>
              <a:t>Inferring</a:t>
            </a:r>
            <a:endParaRPr dirty="0"/>
          </a:p>
        </p:txBody>
      </p:sp>
      <p:sp>
        <p:nvSpPr>
          <p:cNvPr id="295" name="Title 1"/>
          <p:cNvSpPr txBox="1"/>
          <p:nvPr/>
        </p:nvSpPr>
        <p:spPr>
          <a:xfrm>
            <a:off x="4505843" y="3447971"/>
            <a:ext cx="7008575" cy="10665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60948" tIns="60948" rIns="60948" bIns="60948" anchor="b">
            <a:normAutofit/>
          </a:bodyPr>
          <a:lstStyle>
            <a:lvl1pPr algn="ctr">
              <a:lnSpc>
                <a:spcPct val="90000"/>
              </a:lnSpc>
              <a:defRPr sz="5400" b="1"/>
            </a:lvl1pPr>
          </a:lstStyle>
          <a:p>
            <a:pPr marL="0" marR="0" lvl="0" indent="0" algn="ctr" defTabSz="1218987" rtl="0" eaLnBrk="1" fontAlgn="auto" latinLnBrk="0" hangingPunct="0">
              <a:lnSpc>
                <a:spcPct val="90000"/>
              </a:lnSpc>
              <a:spcBef>
                <a:spcPts val="0"/>
              </a:spcBef>
              <a:spcAft>
                <a:spcPts val="0"/>
              </a:spcAft>
              <a:buClrTx/>
              <a:buSzTx/>
              <a:buFontTx/>
              <a:buNone/>
              <a:tabLst/>
              <a:defRPr/>
            </a:pPr>
            <a:r>
              <a:rPr kumimoji="0" sz="5400" b="1" i="0" u="none" strike="noStrike" kern="0" cap="none" spc="0" normalizeH="0" baseline="0" noProof="0" dirty="0">
                <a:ln>
                  <a:noFill/>
                </a:ln>
                <a:solidFill>
                  <a:srgbClr val="374C81"/>
                </a:solidFill>
                <a:effectLst/>
                <a:uLnTx/>
                <a:uFillTx/>
                <a:latin typeface="Century Gothic"/>
                <a:sym typeface="Century Gothic"/>
              </a:rPr>
              <a:t>Day </a:t>
            </a:r>
            <a:r>
              <a:rPr lang="en-GB" kern="0" dirty="0">
                <a:solidFill>
                  <a:srgbClr val="374C81"/>
                </a:solidFill>
                <a:latin typeface="Century Gothic"/>
                <a:sym typeface="Century Gothic"/>
              </a:rPr>
              <a:t>2</a:t>
            </a:r>
            <a:endParaRPr kumimoji="0" sz="5400" b="1" i="0" u="none" strike="noStrike" kern="0" cap="none" spc="0" normalizeH="0" baseline="0" noProof="0" dirty="0">
              <a:ln>
                <a:noFill/>
              </a:ln>
              <a:solidFill>
                <a:srgbClr val="374C81"/>
              </a:solidFill>
              <a:effectLst/>
              <a:uLnTx/>
              <a:uFillTx/>
              <a:latin typeface="Century Gothic"/>
              <a:sym typeface="Century Gothic"/>
            </a:endParaRPr>
          </a:p>
        </p:txBody>
      </p:sp>
    </p:spTree>
    <p:extLst>
      <p:ext uri="{BB962C8B-B14F-4D97-AF65-F5344CB8AC3E}">
        <p14:creationId xmlns:p14="http://schemas.microsoft.com/office/powerpoint/2010/main" val="2258015077"/>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 name="Title 1"/>
          <p:cNvSpPr txBox="1">
            <a:spLocks noGrp="1"/>
          </p:cNvSpPr>
          <p:nvPr>
            <p:ph type="title"/>
          </p:nvPr>
        </p:nvSpPr>
        <p:spPr>
          <a:xfrm>
            <a:off x="818939" y="535427"/>
            <a:ext cx="7008574" cy="1368152"/>
          </a:xfrm>
          <a:prstGeom prst="rect">
            <a:avLst/>
          </a:prstGeom>
        </p:spPr>
        <p:txBody>
          <a:bodyPr/>
          <a:lstStyle>
            <a:lvl1pPr>
              <a:defRPr sz="4000" b="1" u="sng"/>
            </a:lvl1pPr>
          </a:lstStyle>
          <a:p>
            <a:r>
              <a:rPr dirty="0"/>
              <a:t>LI: </a:t>
            </a:r>
            <a:r>
              <a:rPr lang="en-US" dirty="0"/>
              <a:t>to use clues to make inferences.</a:t>
            </a:r>
            <a:endParaRPr dirty="0"/>
          </a:p>
        </p:txBody>
      </p:sp>
      <p:sp>
        <p:nvSpPr>
          <p:cNvPr id="298" name="Text Placeholder 2"/>
          <p:cNvSpPr txBox="1">
            <a:spLocks noGrp="1"/>
          </p:cNvSpPr>
          <p:nvPr>
            <p:ph type="body" sz="half" idx="1"/>
          </p:nvPr>
        </p:nvSpPr>
        <p:spPr>
          <a:xfrm>
            <a:off x="818939" y="2492897"/>
            <a:ext cx="7008574" cy="3600401"/>
          </a:xfrm>
          <a:prstGeom prst="rect">
            <a:avLst/>
          </a:prstGeom>
        </p:spPr>
        <p:txBody>
          <a:bodyPr anchor="t">
            <a:normAutofit/>
          </a:bodyPr>
          <a:lstStyle/>
          <a:p>
            <a:pPr defTabSz="1194607">
              <a:defRPr sz="2744" b="1"/>
            </a:pPr>
            <a:r>
              <a:rPr dirty="0"/>
              <a:t>STS: </a:t>
            </a:r>
          </a:p>
          <a:p>
            <a:pPr marL="457200" indent="-457200">
              <a:buFont typeface="Arial" panose="020B0604020202020204" pitchFamily="34" charset="0"/>
              <a:buChar char="•"/>
            </a:pPr>
            <a:r>
              <a:rPr lang="en-US" dirty="0"/>
              <a:t>Look at the image and make inferences about the character, setting and mood.</a:t>
            </a:r>
          </a:p>
          <a:p>
            <a:pPr marL="457200" indent="-457200">
              <a:buFont typeface="Arial" panose="020B0604020202020204" pitchFamily="34" charset="0"/>
              <a:buChar char="•"/>
            </a:pPr>
            <a:r>
              <a:rPr lang="en-US" dirty="0"/>
              <a:t>Justify inference using evidence from the image</a:t>
            </a:r>
          </a:p>
          <a:p>
            <a:pPr marL="457200" indent="-457200">
              <a:buFont typeface="Arial" panose="020B0604020202020204" pitchFamily="34" charset="0"/>
              <a:buChar char="•"/>
            </a:pPr>
            <a:r>
              <a:rPr lang="en-GB" dirty="0"/>
              <a:t>Discuss and explain your ideas to others</a:t>
            </a:r>
          </a:p>
        </p:txBody>
      </p:sp>
    </p:spTree>
    <p:extLst>
      <p:ext uri="{BB962C8B-B14F-4D97-AF65-F5344CB8AC3E}">
        <p14:creationId xmlns:p14="http://schemas.microsoft.com/office/powerpoint/2010/main" val="2680954333"/>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 name="Title 12"/>
          <p:cNvSpPr txBox="1">
            <a:spLocks noGrp="1"/>
          </p:cNvSpPr>
          <p:nvPr>
            <p:ph type="title"/>
          </p:nvPr>
        </p:nvSpPr>
        <p:spPr>
          <a:xfrm>
            <a:off x="1123659" y="303809"/>
            <a:ext cx="10157354" cy="1397001"/>
          </a:xfrm>
          <a:prstGeom prst="rect">
            <a:avLst/>
          </a:prstGeom>
        </p:spPr>
        <p:txBody>
          <a:bodyPr/>
          <a:lstStyle>
            <a:lvl1pPr defTabSz="1182417">
              <a:defRPr sz="4656" b="1"/>
            </a:lvl1pPr>
          </a:lstStyle>
          <a:p>
            <a:r>
              <a:t>Reading behaviours and strategies</a:t>
            </a:r>
          </a:p>
        </p:txBody>
      </p:sp>
      <p:sp>
        <p:nvSpPr>
          <p:cNvPr id="301" name="Content Placeholder 1"/>
          <p:cNvSpPr txBox="1">
            <a:spLocks noGrp="1"/>
          </p:cNvSpPr>
          <p:nvPr>
            <p:ph type="body" sz="half" idx="1"/>
          </p:nvPr>
        </p:nvSpPr>
        <p:spPr>
          <a:xfrm>
            <a:off x="1123659" y="1982936"/>
            <a:ext cx="4977104" cy="4470401"/>
          </a:xfrm>
          <a:prstGeom prst="rect">
            <a:avLst/>
          </a:prstGeom>
        </p:spPr>
        <p:txBody>
          <a:bodyPr/>
          <a:lstStyle/>
          <a:p>
            <a:pPr marL="0" indent="0">
              <a:buSzTx/>
              <a:buNone/>
              <a:defRPr sz="2200" u="sng"/>
            </a:pPr>
            <a:r>
              <a:rPr dirty="0"/>
              <a:t>Learning </a:t>
            </a:r>
            <a:r>
              <a:rPr dirty="0" err="1"/>
              <a:t>behaviours</a:t>
            </a:r>
            <a:r>
              <a:rPr dirty="0"/>
              <a:t> </a:t>
            </a:r>
          </a:p>
          <a:p>
            <a:pPr marL="0" indent="0">
              <a:buSzTx/>
              <a:buNone/>
              <a:defRPr sz="2200"/>
            </a:pPr>
            <a:r>
              <a:rPr dirty="0"/>
              <a:t>These will help a reader engage with a text and read more independently. </a:t>
            </a:r>
          </a:p>
          <a:p>
            <a:pPr marL="457200" indent="-457200">
              <a:buFontTx/>
              <a:buAutoNum type="arabicPeriod"/>
              <a:defRPr sz="2200" b="1"/>
            </a:pPr>
            <a:r>
              <a:rPr lang="en-GB" dirty="0"/>
              <a:t>Support and actively listen to others</a:t>
            </a:r>
            <a:endParaRPr dirty="0"/>
          </a:p>
          <a:p>
            <a:pPr marL="457200" indent="-457200">
              <a:buFontTx/>
              <a:buAutoNum type="arabicPeriod"/>
              <a:defRPr sz="2200"/>
            </a:pPr>
            <a:r>
              <a:rPr b="1" dirty="0"/>
              <a:t>Discuss and explain your ideas</a:t>
            </a:r>
          </a:p>
          <a:p>
            <a:pPr marL="457200" indent="-457200">
              <a:buFontTx/>
              <a:buAutoNum type="arabicPeriod"/>
              <a:defRPr sz="2200"/>
            </a:pPr>
            <a:r>
              <a:rPr dirty="0"/>
              <a:t>Take responsibility for your own and your group’s learning</a:t>
            </a:r>
          </a:p>
        </p:txBody>
      </p:sp>
      <p:sp>
        <p:nvSpPr>
          <p:cNvPr id="302" name="Content Placeholder 2"/>
          <p:cNvSpPr txBox="1"/>
          <p:nvPr/>
        </p:nvSpPr>
        <p:spPr>
          <a:xfrm>
            <a:off x="6303909" y="1988841"/>
            <a:ext cx="4977104" cy="4470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60948" tIns="60948" rIns="60948" bIns="60948">
            <a:normAutofit/>
          </a:bodyPr>
          <a:lstStyle/>
          <a:p>
            <a:pPr marL="0" marR="0" lvl="0" indent="0" algn="l" defTabSz="1218987" rtl="0" eaLnBrk="1" fontAlgn="auto" latinLnBrk="0" hangingPunct="0">
              <a:lnSpc>
                <a:spcPct val="76000"/>
              </a:lnSpc>
              <a:spcBef>
                <a:spcPts val="1800"/>
              </a:spcBef>
              <a:spcAft>
                <a:spcPts val="0"/>
              </a:spcAft>
              <a:buClrTx/>
              <a:buSzTx/>
              <a:buFontTx/>
              <a:buNone/>
              <a:tabLst/>
              <a:defRPr sz="2000" u="sng"/>
            </a:pPr>
            <a:r>
              <a:rPr kumimoji="0" sz="2000" b="0" i="0" u="sng" strike="noStrike" kern="0" cap="none" spc="0" normalizeH="0" baseline="0" noProof="0" dirty="0">
                <a:ln>
                  <a:noFill/>
                </a:ln>
                <a:solidFill>
                  <a:srgbClr val="374C81"/>
                </a:solidFill>
                <a:effectLst/>
                <a:uLnTx/>
                <a:uFillTx/>
                <a:latin typeface="Century Gothic"/>
                <a:sym typeface="Century Gothic"/>
              </a:rPr>
              <a:t>Reading strategies</a:t>
            </a:r>
          </a:p>
          <a:p>
            <a:pPr marL="0" marR="0" lvl="0" indent="0" algn="l" defTabSz="1218987" rtl="0" eaLnBrk="1" fontAlgn="auto" latinLnBrk="0" hangingPunct="0">
              <a:lnSpc>
                <a:spcPct val="76000"/>
              </a:lnSpc>
              <a:spcBef>
                <a:spcPts val="1800"/>
              </a:spcBef>
              <a:spcAft>
                <a:spcPts val="0"/>
              </a:spcAft>
              <a:buClrTx/>
              <a:buSzTx/>
              <a:buFontTx/>
              <a:buNone/>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These will help a reader get a deeper understanding of texts. </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Predicting</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1" i="0" u="none" strike="noStrike" kern="0" cap="none" spc="0" normalizeH="0" baseline="0" noProof="0" dirty="0">
                <a:ln>
                  <a:noFill/>
                </a:ln>
                <a:solidFill>
                  <a:srgbClr val="374C81"/>
                </a:solidFill>
                <a:effectLst/>
                <a:uLnTx/>
                <a:uFillTx/>
                <a:latin typeface="Century Gothic"/>
                <a:sym typeface="Century Gothic"/>
              </a:rPr>
              <a:t>Inferring </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Asking questions</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Evaluating</a:t>
            </a:r>
            <a:endParaRPr kumimoji="0" lang="en-GB" sz="2000" b="0" i="0" u="none" strike="noStrike" kern="0" cap="none" spc="0" normalizeH="0" baseline="0" noProof="0" dirty="0">
              <a:ln>
                <a:noFill/>
              </a:ln>
              <a:solidFill>
                <a:srgbClr val="374C81"/>
              </a:solidFill>
              <a:effectLst/>
              <a:uLnTx/>
              <a:uFillTx/>
              <a:latin typeface="Century Gothic"/>
              <a:sym typeface="Century Gothic"/>
            </a:endParaRP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lang="en-GB" sz="2000" i="0" u="none" strike="noStrike" kern="0" cap="none" spc="0" normalizeH="0" baseline="0" noProof="0" dirty="0">
                <a:ln>
                  <a:noFill/>
                </a:ln>
                <a:solidFill>
                  <a:srgbClr val="374C81"/>
                </a:solidFill>
                <a:effectLst/>
                <a:uLnTx/>
                <a:uFillTx/>
                <a:latin typeface="Century Gothic"/>
                <a:sym typeface="Century Gothic"/>
              </a:rPr>
              <a:t>Clarifying</a:t>
            </a:r>
            <a:endParaRPr kumimoji="0" sz="2000" i="0" u="none" strike="noStrike" kern="0" cap="none" spc="0" normalizeH="0" baseline="0" noProof="0" dirty="0">
              <a:ln>
                <a:noFill/>
              </a:ln>
              <a:solidFill>
                <a:srgbClr val="374C81"/>
              </a:solidFill>
              <a:effectLst/>
              <a:uLnTx/>
              <a:uFillTx/>
              <a:latin typeface="Century Gothic"/>
              <a:sym typeface="Century Gothic"/>
            </a:endParaRP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Making connections</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err="1">
                <a:ln>
                  <a:noFill/>
                </a:ln>
                <a:solidFill>
                  <a:srgbClr val="374C81"/>
                </a:solidFill>
                <a:effectLst/>
                <a:uLnTx/>
                <a:uFillTx/>
                <a:latin typeface="Century Gothic"/>
                <a:sym typeface="Century Gothic"/>
              </a:rPr>
              <a:t>Summarising</a:t>
            </a:r>
            <a:endParaRPr kumimoji="0" sz="2000" b="0" i="0" u="none" strike="noStrike" kern="0" cap="none" spc="0" normalizeH="0" baseline="0" noProof="0" dirty="0">
              <a:ln>
                <a:noFill/>
              </a:ln>
              <a:solidFill>
                <a:srgbClr val="374C81"/>
              </a:solidFill>
              <a:effectLst/>
              <a:uLnTx/>
              <a:uFillTx/>
              <a:latin typeface="Century Gothic"/>
              <a:sym typeface="Century Gothic"/>
            </a:endParaRPr>
          </a:p>
        </p:txBody>
      </p:sp>
      <p:sp>
        <p:nvSpPr>
          <p:cNvPr id="303" name="Rectangle 3"/>
          <p:cNvSpPr/>
          <p:nvPr/>
        </p:nvSpPr>
        <p:spPr>
          <a:xfrm>
            <a:off x="1120781" y="4397128"/>
            <a:ext cx="4780891" cy="720081"/>
          </a:xfrm>
          <a:prstGeom prst="rect">
            <a:avLst/>
          </a:prstGeom>
          <a:ln w="28575">
            <a:solidFill>
              <a:srgbClr val="FF0000"/>
            </a:solidFill>
            <a:miter/>
          </a:ln>
        </p:spPr>
        <p:txBody>
          <a:bodyPr lIns="45719" rIns="45719" anchor="ctr"/>
          <a:lstStyle/>
          <a:p>
            <a:pPr marL="0" marR="0" lvl="0" indent="0" algn="ctr" defTabSz="1218987" rtl="0" eaLnBrk="1" fontAlgn="auto" latinLnBrk="0" hangingPunct="0">
              <a:lnSpc>
                <a:spcPct val="100000"/>
              </a:lnSpc>
              <a:spcBef>
                <a:spcPts val="0"/>
              </a:spcBef>
              <a:spcAft>
                <a:spcPts val="0"/>
              </a:spcAft>
              <a:buClrTx/>
              <a:buSzTx/>
              <a:buFontTx/>
              <a:buNone/>
              <a:tabLst/>
              <a:defRPr>
                <a:solidFill>
                  <a:srgbClr val="FFFFFF"/>
                </a:solidFill>
              </a:defRPr>
            </a:pPr>
            <a:endParaRPr kumimoji="0" sz="2400" b="0" i="0" u="none" strike="noStrike" kern="0" cap="none" spc="0" normalizeH="0" baseline="0" noProof="0">
              <a:ln>
                <a:noFill/>
              </a:ln>
              <a:solidFill>
                <a:srgbClr val="FFFFFF"/>
              </a:solidFill>
              <a:effectLst/>
              <a:uLnTx/>
              <a:uFillTx/>
              <a:latin typeface="Century Gothic"/>
              <a:sym typeface="Century Gothic"/>
            </a:endParaRPr>
          </a:p>
        </p:txBody>
      </p:sp>
      <p:sp>
        <p:nvSpPr>
          <p:cNvPr id="304" name="Rectangle 5"/>
          <p:cNvSpPr/>
          <p:nvPr/>
        </p:nvSpPr>
        <p:spPr>
          <a:xfrm>
            <a:off x="6202336" y="3429000"/>
            <a:ext cx="2418708" cy="504057"/>
          </a:xfrm>
          <a:prstGeom prst="rect">
            <a:avLst/>
          </a:prstGeom>
          <a:ln w="28575">
            <a:solidFill>
              <a:srgbClr val="FF0000"/>
            </a:solidFill>
            <a:miter/>
          </a:ln>
        </p:spPr>
        <p:txBody>
          <a:bodyPr lIns="45719" rIns="45719" anchor="ctr"/>
          <a:lstStyle/>
          <a:p>
            <a:pPr marL="0" marR="0" lvl="0" indent="0" algn="ctr" defTabSz="1218987" rtl="0" eaLnBrk="1" fontAlgn="auto" latinLnBrk="0" hangingPunct="0">
              <a:lnSpc>
                <a:spcPct val="100000"/>
              </a:lnSpc>
              <a:spcBef>
                <a:spcPts val="0"/>
              </a:spcBef>
              <a:spcAft>
                <a:spcPts val="0"/>
              </a:spcAft>
              <a:buClrTx/>
              <a:buSzTx/>
              <a:buFontTx/>
              <a:buNone/>
              <a:tabLst/>
              <a:defRPr>
                <a:solidFill>
                  <a:srgbClr val="FFFFFF"/>
                </a:solidFill>
              </a:defRPr>
            </a:pPr>
            <a:endParaRPr kumimoji="0" sz="2400" b="0" i="0" u="none" strike="noStrike" kern="0" cap="none" spc="0" normalizeH="0" baseline="0" noProof="0">
              <a:ln>
                <a:noFill/>
              </a:ln>
              <a:solidFill>
                <a:srgbClr val="FFFFFF"/>
              </a:solidFill>
              <a:effectLst/>
              <a:uLnTx/>
              <a:uFillTx/>
              <a:latin typeface="Century Gothic"/>
              <a:sym typeface="Century Gothic"/>
            </a:endParaRPr>
          </a:p>
        </p:txBody>
      </p:sp>
    </p:spTree>
    <p:extLst>
      <p:ext uri="{BB962C8B-B14F-4D97-AF65-F5344CB8AC3E}">
        <p14:creationId xmlns:p14="http://schemas.microsoft.com/office/powerpoint/2010/main" val="1938389255"/>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27448" y="332656"/>
            <a:ext cx="10157354" cy="720080"/>
          </a:xfrm>
        </p:spPr>
        <p:txBody>
          <a:bodyPr>
            <a:normAutofit fontScale="90000"/>
          </a:bodyPr>
          <a:lstStyle/>
          <a:p>
            <a:r>
              <a:rPr lang="en-US" sz="4800" b="1" dirty="0"/>
              <a:t>Discuss and explain your ideas</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1760" y="1196752"/>
            <a:ext cx="11200126" cy="497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7907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does it mean to </a:t>
            </a:r>
            <a:r>
              <a:rPr lang="en-GB" b="1" dirty="0"/>
              <a:t>infer</a:t>
            </a:r>
            <a:r>
              <a:rPr lang="en-GB" dirty="0"/>
              <a:t>?</a:t>
            </a:r>
          </a:p>
        </p:txBody>
      </p:sp>
      <p:pic>
        <p:nvPicPr>
          <p:cNvPr id="2050" name="Picture 2" descr="Image result for define infer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5047" y="1502085"/>
            <a:ext cx="4545055"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400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055440" y="476672"/>
            <a:ext cx="10157354" cy="820936"/>
          </a:xfrm>
        </p:spPr>
        <p:txBody>
          <a:bodyPr>
            <a:normAutofit/>
          </a:bodyPr>
          <a:lstStyle/>
          <a:p>
            <a:pPr algn="ctr"/>
            <a:r>
              <a:rPr lang="en-US" sz="4800" b="1" dirty="0"/>
              <a:t>Inference</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2666587491"/>
              </p:ext>
            </p:extLst>
          </p:nvPr>
        </p:nvGraphicFramePr>
        <p:xfrm>
          <a:off x="351745" y="1422759"/>
          <a:ext cx="8988198" cy="5328592"/>
        </p:xfrm>
        <a:graphic>
          <a:graphicData uri="http://schemas.openxmlformats.org/drawingml/2006/table">
            <a:tbl>
              <a:tblPr firstRow="1" bandRow="1">
                <a:tableStyleId>{69012ECD-51FC-41F1-AA8D-1B2483CD663E}</a:tableStyleId>
              </a:tblPr>
              <a:tblGrid>
                <a:gridCol w="5742368">
                  <a:extLst>
                    <a:ext uri="{9D8B030D-6E8A-4147-A177-3AD203B41FA5}">
                      <a16:colId xmlns:a16="http://schemas.microsoft.com/office/drawing/2014/main" val="20000"/>
                    </a:ext>
                  </a:extLst>
                </a:gridCol>
                <a:gridCol w="3245830">
                  <a:extLst>
                    <a:ext uri="{9D8B030D-6E8A-4147-A177-3AD203B41FA5}">
                      <a16:colId xmlns:a16="http://schemas.microsoft.com/office/drawing/2014/main" val="20001"/>
                    </a:ext>
                  </a:extLst>
                </a:gridCol>
              </a:tblGrid>
              <a:tr h="493388">
                <a:tc gridSpan="2">
                  <a:txBody>
                    <a:bodyPr/>
                    <a:lstStyle/>
                    <a:p>
                      <a:pPr algn="ctr"/>
                      <a:r>
                        <a:rPr lang="en-GB" sz="2000" dirty="0">
                          <a:solidFill>
                            <a:schemeClr val="bg2">
                              <a:lumMod val="20000"/>
                              <a:lumOff val="80000"/>
                            </a:schemeClr>
                          </a:solidFill>
                        </a:rPr>
                        <a:t>INFERENCE STEMS</a:t>
                      </a:r>
                    </a:p>
                  </a:txBody>
                  <a:tcPr/>
                </a:tc>
                <a:tc hMerge="1">
                  <a:txBody>
                    <a:bodyPr/>
                    <a:lstStyle/>
                    <a:p>
                      <a:endParaRPr lang="en-GB" dirty="0"/>
                    </a:p>
                  </a:txBody>
                  <a:tcPr/>
                </a:tc>
                <a:extLst>
                  <a:ext uri="{0D108BD9-81ED-4DB2-BD59-A6C34878D82A}">
                    <a16:rowId xmlns:a16="http://schemas.microsoft.com/office/drawing/2014/main" val="10000"/>
                  </a:ext>
                </a:extLst>
              </a:tr>
              <a:tr h="4835204">
                <a:tc>
                  <a:txBody>
                    <a:bodyPr/>
                    <a:lstStyle/>
                    <a:p>
                      <a:pPr algn="l"/>
                      <a:r>
                        <a:rPr lang="en-GB" sz="2800" b="0" dirty="0"/>
                        <a:t>The</a:t>
                      </a:r>
                      <a:r>
                        <a:rPr lang="en-GB" sz="2800" b="0" baseline="0" dirty="0"/>
                        <a:t> word ______ tells me that…</a:t>
                      </a:r>
                      <a:endParaRPr lang="en-GB" sz="2800" b="0" dirty="0"/>
                    </a:p>
                    <a:p>
                      <a:pPr algn="l"/>
                      <a:r>
                        <a:rPr lang="en-GB" sz="2800" b="0" dirty="0"/>
                        <a:t>The</a:t>
                      </a:r>
                      <a:r>
                        <a:rPr lang="en-GB" sz="2800" b="0" baseline="0" dirty="0"/>
                        <a:t> part ______ tells me that…</a:t>
                      </a:r>
                    </a:p>
                    <a:p>
                      <a:pPr algn="l"/>
                      <a:r>
                        <a:rPr lang="en-GB" sz="2800" b="0" dirty="0"/>
                        <a:t>This</a:t>
                      </a:r>
                      <a:r>
                        <a:rPr lang="en-GB" sz="2800" b="0" baseline="0" dirty="0"/>
                        <a:t> makes me think that…</a:t>
                      </a:r>
                    </a:p>
                    <a:p>
                      <a:pPr algn="l"/>
                      <a:r>
                        <a:rPr lang="en-GB" sz="2800" b="0" dirty="0"/>
                        <a:t>I think this </a:t>
                      </a:r>
                      <a:r>
                        <a:rPr lang="en-GB" sz="2800" b="1" dirty="0"/>
                        <a:t>character</a:t>
                      </a:r>
                      <a:r>
                        <a:rPr lang="en-GB" sz="2800" b="0" dirty="0"/>
                        <a:t> ________ </a:t>
                      </a:r>
                    </a:p>
                    <a:p>
                      <a:pPr algn="l"/>
                      <a:r>
                        <a:rPr lang="en-GB" sz="2800" b="0" dirty="0"/>
                        <a:t>I think the</a:t>
                      </a:r>
                      <a:r>
                        <a:rPr lang="en-GB" sz="2800" b="0" baseline="0" dirty="0"/>
                        <a:t> </a:t>
                      </a:r>
                      <a:r>
                        <a:rPr lang="en-GB" sz="2800" b="1" baseline="0" dirty="0"/>
                        <a:t>setting </a:t>
                      </a:r>
                      <a:r>
                        <a:rPr lang="en-GB" sz="2800" b="0" baseline="0" dirty="0"/>
                        <a:t>is….</a:t>
                      </a:r>
                      <a:endParaRPr lang="en-GB" sz="2800" b="0" dirty="0"/>
                    </a:p>
                    <a:p>
                      <a:pPr algn="l"/>
                      <a:r>
                        <a:rPr lang="en-GB" sz="2800" b="0" dirty="0"/>
                        <a:t>I</a:t>
                      </a:r>
                      <a:r>
                        <a:rPr lang="en-GB" sz="2800" b="0" baseline="0" dirty="0"/>
                        <a:t> think the </a:t>
                      </a:r>
                      <a:r>
                        <a:rPr lang="en-GB" sz="2800" b="1" baseline="0" dirty="0"/>
                        <a:t>mood </a:t>
                      </a:r>
                      <a:r>
                        <a:rPr lang="en-GB" sz="2800" b="0" baseline="0" dirty="0"/>
                        <a:t>is...</a:t>
                      </a:r>
                    </a:p>
                    <a:p>
                      <a:pPr algn="l"/>
                      <a:r>
                        <a:rPr lang="en-GB" sz="2800" b="0" baseline="0" dirty="0"/>
                        <a:t>I think the writer’s viewpoint is…</a:t>
                      </a:r>
                    </a:p>
                    <a:p>
                      <a:pPr algn="l"/>
                      <a:r>
                        <a:rPr lang="en-GB" sz="2800" b="0" dirty="0"/>
                        <a:t>I think this character’s viewpoint is…</a:t>
                      </a:r>
                    </a:p>
                  </a:txBody>
                  <a:tcPr/>
                </a:tc>
                <a:tc>
                  <a: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GB" sz="4000" b="1" dirty="0">
                          <a:solidFill>
                            <a:srgbClr val="FF0000"/>
                          </a:solidFill>
                        </a:rPr>
                        <a:t>because…</a:t>
                      </a:r>
                    </a:p>
                    <a:p>
                      <a:pPr algn="l"/>
                      <a:endParaRPr lang="en-GB" sz="3200" b="1" dirty="0">
                        <a:solidFill>
                          <a:srgbClr val="FF0000"/>
                        </a:solidFill>
                      </a:endParaRPr>
                    </a:p>
                  </a:txBody>
                  <a:tcPr anchor="ctr"/>
                </a:tc>
                <a:extLst>
                  <a:ext uri="{0D108BD9-81ED-4DB2-BD59-A6C34878D82A}">
                    <a16:rowId xmlns:a16="http://schemas.microsoft.com/office/drawing/2014/main" val="10001"/>
                  </a:ext>
                </a:extLst>
              </a:tr>
            </a:tbl>
          </a:graphicData>
        </a:graphic>
      </p:graphicFrame>
      <p:pic>
        <p:nvPicPr>
          <p:cNvPr id="4" name="Picture 3">
            <a:extLst>
              <a:ext uri="{FF2B5EF4-FFF2-40B4-BE49-F238E27FC236}">
                <a16:creationId xmlns:a16="http://schemas.microsoft.com/office/drawing/2014/main" id="{58D3DF37-0D7E-1645-8AEB-6EE975D10BBA}"/>
              </a:ext>
            </a:extLst>
          </p:cNvPr>
          <p:cNvPicPr>
            <a:picLocks noChangeAspect="1"/>
          </p:cNvPicPr>
          <p:nvPr/>
        </p:nvPicPr>
        <p:blipFill>
          <a:blip r:embed="rId2"/>
          <a:stretch>
            <a:fillRect/>
          </a:stretch>
        </p:blipFill>
        <p:spPr>
          <a:xfrm>
            <a:off x="9343505" y="394613"/>
            <a:ext cx="2569086" cy="1712724"/>
          </a:xfrm>
          <a:prstGeom prst="rect">
            <a:avLst/>
          </a:prstGeom>
        </p:spPr>
      </p:pic>
    </p:spTree>
    <p:extLst>
      <p:ext uri="{BB962C8B-B14F-4D97-AF65-F5344CB8AC3E}">
        <p14:creationId xmlns:p14="http://schemas.microsoft.com/office/powerpoint/2010/main" val="3177022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91344" y="1373568"/>
            <a:ext cx="5409152" cy="4575712"/>
          </a:xfrm>
          <a:prstGeom prst="rect">
            <a:avLst/>
          </a:prstGeom>
        </p:spPr>
      </p:pic>
      <p:sp>
        <p:nvSpPr>
          <p:cNvPr id="2" name="Title 1"/>
          <p:cNvSpPr>
            <a:spLocks noGrp="1"/>
          </p:cNvSpPr>
          <p:nvPr>
            <p:ph type="title"/>
          </p:nvPr>
        </p:nvSpPr>
        <p:spPr/>
        <p:txBody>
          <a:bodyPr/>
          <a:lstStyle/>
          <a:p>
            <a:r>
              <a:rPr lang="en-GB" b="1" dirty="0"/>
              <a:t>I DO</a:t>
            </a:r>
          </a:p>
        </p:txBody>
      </p:sp>
      <p:sp>
        <p:nvSpPr>
          <p:cNvPr id="5" name="Content Placeholder 4"/>
          <p:cNvSpPr>
            <a:spLocks noGrp="1"/>
          </p:cNvSpPr>
          <p:nvPr>
            <p:ph sz="half" idx="1"/>
          </p:nvPr>
        </p:nvSpPr>
        <p:spPr>
          <a:xfrm>
            <a:off x="191344" y="1628800"/>
            <a:ext cx="5409152" cy="4470400"/>
          </a:xfrm>
        </p:spPr>
        <p:txBody>
          <a:bodyPr>
            <a:normAutofit/>
          </a:bodyPr>
          <a:lstStyle/>
          <a:p>
            <a:pPr marL="0" indent="0">
              <a:buNone/>
            </a:pPr>
            <a:r>
              <a:rPr lang="en-GB" sz="2800" dirty="0">
                <a:solidFill>
                  <a:srgbClr val="222222"/>
                </a:solidFill>
                <a:latin typeface="Century Gothic" panose="020B0502020202020204" pitchFamily="34" charset="0"/>
                <a:ea typeface="Times New Roman" panose="02020603050405020304" pitchFamily="18" charset="0"/>
                <a:cs typeface="Arial" panose="020B0604020202020204" pitchFamily="34" charset="0"/>
              </a:rPr>
              <a:t>There comes a time when we heed a certain call</a:t>
            </a:r>
            <a:br>
              <a:rPr lang="en-GB" sz="2800" dirty="0">
                <a:solidFill>
                  <a:srgbClr val="222222"/>
                </a:solidFill>
                <a:latin typeface="Century Gothic" panose="020B0502020202020204" pitchFamily="34" charset="0"/>
                <a:ea typeface="Times New Roman" panose="02020603050405020304" pitchFamily="18" charset="0"/>
                <a:cs typeface="Arial" panose="020B0604020202020204" pitchFamily="34" charset="0"/>
              </a:rPr>
            </a:br>
            <a:r>
              <a:rPr lang="en-GB" sz="2800" dirty="0">
                <a:solidFill>
                  <a:srgbClr val="222222"/>
                </a:solidFill>
                <a:latin typeface="Century Gothic" panose="020B0502020202020204" pitchFamily="34" charset="0"/>
                <a:ea typeface="Times New Roman" panose="02020603050405020304" pitchFamily="18" charset="0"/>
                <a:cs typeface="Arial" panose="020B0604020202020204" pitchFamily="34" charset="0"/>
              </a:rPr>
              <a:t>When the world must come together as one</a:t>
            </a:r>
            <a:br>
              <a:rPr lang="en-GB" sz="2800" dirty="0">
                <a:solidFill>
                  <a:srgbClr val="222222"/>
                </a:solidFill>
                <a:latin typeface="Century Gothic" panose="020B0502020202020204" pitchFamily="34" charset="0"/>
                <a:ea typeface="Times New Roman" panose="02020603050405020304" pitchFamily="18" charset="0"/>
                <a:cs typeface="Arial" panose="020B0604020202020204" pitchFamily="34" charset="0"/>
              </a:rPr>
            </a:br>
            <a:r>
              <a:rPr lang="en-GB" sz="2800" dirty="0">
                <a:solidFill>
                  <a:srgbClr val="222222"/>
                </a:solidFill>
                <a:latin typeface="Century Gothic" panose="020B0502020202020204" pitchFamily="34" charset="0"/>
                <a:ea typeface="Times New Roman" panose="02020603050405020304" pitchFamily="18" charset="0"/>
                <a:cs typeface="Arial" panose="020B0604020202020204" pitchFamily="34" charset="0"/>
              </a:rPr>
              <a:t>There are people dying</a:t>
            </a:r>
            <a:br>
              <a:rPr lang="en-GB" sz="2800" dirty="0">
                <a:solidFill>
                  <a:srgbClr val="222222"/>
                </a:solidFill>
                <a:latin typeface="Century Gothic" panose="020B0502020202020204" pitchFamily="34" charset="0"/>
                <a:ea typeface="Times New Roman" panose="02020603050405020304" pitchFamily="18" charset="0"/>
                <a:cs typeface="Arial" panose="020B0604020202020204" pitchFamily="34" charset="0"/>
              </a:rPr>
            </a:br>
            <a:r>
              <a:rPr lang="en-GB" sz="2800" dirty="0">
                <a:solidFill>
                  <a:srgbClr val="222222"/>
                </a:solidFill>
                <a:latin typeface="Century Gothic" panose="020B0502020202020204" pitchFamily="34" charset="0"/>
                <a:ea typeface="Times New Roman" panose="02020603050405020304" pitchFamily="18" charset="0"/>
                <a:cs typeface="Arial" panose="020B0604020202020204" pitchFamily="34" charset="0"/>
              </a:rPr>
              <a:t>And it's time to lend a hand to life</a:t>
            </a:r>
            <a:br>
              <a:rPr lang="en-GB" sz="2800" dirty="0">
                <a:solidFill>
                  <a:srgbClr val="222222"/>
                </a:solidFill>
                <a:latin typeface="Century Gothic" panose="020B0502020202020204" pitchFamily="34" charset="0"/>
                <a:ea typeface="Times New Roman" panose="02020603050405020304" pitchFamily="18" charset="0"/>
                <a:cs typeface="Arial" panose="020B0604020202020204" pitchFamily="34" charset="0"/>
              </a:rPr>
            </a:br>
            <a:r>
              <a:rPr lang="en-GB" sz="2800" dirty="0">
                <a:solidFill>
                  <a:srgbClr val="222222"/>
                </a:solidFill>
                <a:latin typeface="Century Gothic" panose="020B0502020202020204" pitchFamily="34" charset="0"/>
                <a:ea typeface="Times New Roman" panose="02020603050405020304" pitchFamily="18" charset="0"/>
                <a:cs typeface="Arial" panose="020B0604020202020204" pitchFamily="34" charset="0"/>
              </a:rPr>
              <a:t>The greatest gift of all</a:t>
            </a:r>
            <a:endParaRPr lang="en-GB" sz="2800" dirty="0">
              <a:solidFill>
                <a:srgbClr val="002060"/>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1149912"/>
              </p:ext>
            </p:extLst>
          </p:nvPr>
        </p:nvGraphicFramePr>
        <p:xfrm>
          <a:off x="5600496" y="1124746"/>
          <a:ext cx="6472168" cy="4261083"/>
        </p:xfrm>
        <a:graphic>
          <a:graphicData uri="http://schemas.openxmlformats.org/drawingml/2006/table">
            <a:tbl>
              <a:tblPr firstRow="1" bandRow="1">
                <a:tableStyleId>{69012ECD-51FC-41F1-AA8D-1B2483CD663E}</a:tableStyleId>
              </a:tblPr>
              <a:tblGrid>
                <a:gridCol w="4572727">
                  <a:extLst>
                    <a:ext uri="{9D8B030D-6E8A-4147-A177-3AD203B41FA5}">
                      <a16:colId xmlns:a16="http://schemas.microsoft.com/office/drawing/2014/main" val="20000"/>
                    </a:ext>
                  </a:extLst>
                </a:gridCol>
                <a:gridCol w="1899441">
                  <a:extLst>
                    <a:ext uri="{9D8B030D-6E8A-4147-A177-3AD203B41FA5}">
                      <a16:colId xmlns:a16="http://schemas.microsoft.com/office/drawing/2014/main" val="20001"/>
                    </a:ext>
                  </a:extLst>
                </a:gridCol>
              </a:tblGrid>
              <a:tr h="383629">
                <a:tc gridSpan="2">
                  <a:txBody>
                    <a:bodyPr/>
                    <a:lstStyle/>
                    <a:p>
                      <a:pPr algn="ctr"/>
                      <a:r>
                        <a:rPr lang="en-GB" sz="2000" dirty="0">
                          <a:solidFill>
                            <a:schemeClr val="bg2">
                              <a:lumMod val="20000"/>
                              <a:lumOff val="80000"/>
                            </a:schemeClr>
                          </a:solidFill>
                        </a:rPr>
                        <a:t>Inference</a:t>
                      </a:r>
                      <a:r>
                        <a:rPr lang="en-GB" sz="2000" baseline="0" dirty="0">
                          <a:solidFill>
                            <a:schemeClr val="bg2">
                              <a:lumMod val="20000"/>
                              <a:lumOff val="80000"/>
                            </a:schemeClr>
                          </a:solidFill>
                        </a:rPr>
                        <a:t> Stems</a:t>
                      </a:r>
                      <a:endParaRPr lang="en-GB" sz="2000" dirty="0">
                        <a:solidFill>
                          <a:schemeClr val="bg2">
                            <a:lumMod val="20000"/>
                            <a:lumOff val="80000"/>
                          </a:schemeClr>
                        </a:solidFill>
                      </a:endParaRPr>
                    </a:p>
                  </a:txBody>
                  <a:tcPr/>
                </a:tc>
                <a:tc hMerge="1">
                  <a:txBody>
                    <a:bodyPr/>
                    <a:lstStyle/>
                    <a:p>
                      <a:pPr algn="ctr"/>
                      <a:endParaRPr lang="en-GB" dirty="0"/>
                    </a:p>
                  </a:txBody>
                  <a:tcPr/>
                </a:tc>
                <a:extLst>
                  <a:ext uri="{0D108BD9-81ED-4DB2-BD59-A6C34878D82A}">
                    <a16:rowId xmlns:a16="http://schemas.microsoft.com/office/drawing/2014/main" val="10000"/>
                  </a:ext>
                </a:extLst>
              </a:tr>
              <a:tr h="3864843">
                <a:tc>
                  <a:txBody>
                    <a:bodyPr/>
                    <a:lstStyle/>
                    <a:p>
                      <a:pPr algn="l"/>
                      <a:r>
                        <a:rPr lang="en-GB" sz="2400" b="0" baseline="0" dirty="0"/>
                        <a:t>The word _____tells me that…</a:t>
                      </a:r>
                    </a:p>
                    <a:p>
                      <a:pPr algn="l"/>
                      <a:r>
                        <a:rPr lang="en-GB" sz="2400" b="0" baseline="0" dirty="0"/>
                        <a:t>The part ______ tells me that…</a:t>
                      </a:r>
                    </a:p>
                    <a:p>
                      <a:pPr algn="l"/>
                      <a:r>
                        <a:rPr lang="en-GB" sz="2400" b="0" baseline="0" dirty="0"/>
                        <a:t>This makes me think that…</a:t>
                      </a:r>
                    </a:p>
                    <a:p>
                      <a:pPr algn="l"/>
                      <a:r>
                        <a:rPr lang="en-GB" sz="2400" b="0" baseline="0" dirty="0"/>
                        <a:t>I think this songwriter ________ </a:t>
                      </a:r>
                    </a:p>
                    <a:p>
                      <a:pPr algn="l"/>
                      <a:r>
                        <a:rPr lang="en-GB" sz="2400" b="0" baseline="0" dirty="0"/>
                        <a:t>I think the setting is….</a:t>
                      </a:r>
                    </a:p>
                    <a:p>
                      <a:pPr algn="l"/>
                      <a:r>
                        <a:rPr lang="en-GB" sz="2400" b="0" baseline="0" dirty="0"/>
                        <a:t>I think the mood is...</a:t>
                      </a:r>
                    </a:p>
                    <a:p>
                      <a:pPr algn="l"/>
                      <a:r>
                        <a:rPr lang="en-GB" sz="2400" b="0" baseline="0" dirty="0"/>
                        <a:t>I think the writer’s viewpoint is…</a:t>
                      </a:r>
                    </a:p>
                    <a:p>
                      <a:pPr algn="l"/>
                      <a:r>
                        <a:rPr lang="en-GB" sz="2400" b="0" baseline="0" dirty="0"/>
                        <a:t>I think this songwriter’s viewpoint is…</a:t>
                      </a:r>
                    </a:p>
                  </a:txBody>
                  <a:tcPr/>
                </a:tc>
                <a:tc>
                  <a:txBody>
                    <a:bodyPr/>
                    <a:lstStyle/>
                    <a:p>
                      <a:pPr algn="l"/>
                      <a:endParaRPr lang="en-GB" sz="2400" b="0" baseline="0" dirty="0"/>
                    </a:p>
                    <a:p>
                      <a:pPr algn="l"/>
                      <a:endParaRPr lang="en-GB" sz="2400" b="0" baseline="0" dirty="0"/>
                    </a:p>
                    <a:p>
                      <a:pPr algn="l"/>
                      <a:endParaRPr lang="en-GB" sz="2400" b="0" baseline="0" dirty="0"/>
                    </a:p>
                    <a:p>
                      <a:pPr algn="l"/>
                      <a:endParaRPr lang="en-GB" sz="2400" b="0" baseline="0" dirty="0"/>
                    </a:p>
                    <a:p>
                      <a:pPr algn="l"/>
                      <a:r>
                        <a:rPr lang="en-GB" sz="2400" b="1" baseline="0" dirty="0">
                          <a:solidFill>
                            <a:srgbClr val="FF0000"/>
                          </a:solidFill>
                        </a:rPr>
                        <a:t>because…</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64349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3912" y="1347825"/>
            <a:ext cx="5040560" cy="4968552"/>
          </a:xfrm>
          <a:prstGeom prst="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118897" y="76200"/>
            <a:ext cx="10157354" cy="1264568"/>
          </a:xfrm>
        </p:spPr>
        <p:txBody>
          <a:bodyPr/>
          <a:lstStyle/>
          <a:p>
            <a:r>
              <a:rPr lang="en-GB" b="1" dirty="0"/>
              <a:t>WE DO- Let’s infer together</a:t>
            </a:r>
          </a:p>
        </p:txBody>
      </p:sp>
      <p:sp>
        <p:nvSpPr>
          <p:cNvPr id="5" name="Content Placeholder 4"/>
          <p:cNvSpPr>
            <a:spLocks noGrp="1"/>
          </p:cNvSpPr>
          <p:nvPr>
            <p:ph sz="half" idx="1"/>
          </p:nvPr>
        </p:nvSpPr>
        <p:spPr>
          <a:xfrm>
            <a:off x="407368" y="1700808"/>
            <a:ext cx="4977104" cy="4470400"/>
          </a:xfrm>
        </p:spPr>
        <p:txBody>
          <a:bodyPr>
            <a:normAutofit/>
          </a:bodyPr>
          <a:lstStyle/>
          <a:p>
            <a:pPr marL="0" indent="0">
              <a:buNone/>
            </a:pPr>
            <a:r>
              <a:rPr lang="en-GB" sz="2800" dirty="0"/>
              <a:t>We can't go on pretending day by day</a:t>
            </a:r>
            <a:br>
              <a:rPr lang="en-GB" sz="2800" dirty="0"/>
            </a:br>
            <a:r>
              <a:rPr lang="en-GB" sz="2800" dirty="0"/>
              <a:t>That someone somewhere will soon make a change</a:t>
            </a:r>
            <a:br>
              <a:rPr lang="en-GB" sz="2800" dirty="0"/>
            </a:br>
            <a:r>
              <a:rPr lang="en-GB" sz="2800" dirty="0"/>
              <a:t>We're all a part of God's great big family</a:t>
            </a:r>
            <a:br>
              <a:rPr lang="en-GB" sz="2800" dirty="0"/>
            </a:br>
            <a:r>
              <a:rPr lang="en-GB" sz="2800" dirty="0"/>
              <a:t>And the truth, you know</a:t>
            </a:r>
            <a:br>
              <a:rPr lang="en-GB" sz="2800" dirty="0"/>
            </a:br>
            <a:r>
              <a:rPr lang="en-GB" sz="2800" dirty="0"/>
              <a:t>Love is all we need</a:t>
            </a:r>
            <a:endParaRPr lang="en-GB" sz="3200" dirty="0"/>
          </a:p>
        </p:txBody>
      </p:sp>
      <p:graphicFrame>
        <p:nvGraphicFramePr>
          <p:cNvPr id="6" name="Table 5"/>
          <p:cNvGraphicFramePr>
            <a:graphicFrameLocks noGrp="1"/>
          </p:cNvGraphicFramePr>
          <p:nvPr>
            <p:extLst>
              <p:ext uri="{D42A27DB-BD31-4B8C-83A1-F6EECF244321}">
                <p14:modId xmlns:p14="http://schemas.microsoft.com/office/powerpoint/2010/main" val="2284265874"/>
              </p:ext>
            </p:extLst>
          </p:nvPr>
        </p:nvGraphicFramePr>
        <p:xfrm>
          <a:off x="5447928" y="1412776"/>
          <a:ext cx="6552728" cy="4248472"/>
        </p:xfrm>
        <a:graphic>
          <a:graphicData uri="http://schemas.openxmlformats.org/drawingml/2006/table">
            <a:tbl>
              <a:tblPr firstRow="1" bandRow="1">
                <a:tableStyleId>{69012ECD-51FC-41F1-AA8D-1B2483CD663E}</a:tableStyleId>
              </a:tblPr>
              <a:tblGrid>
                <a:gridCol w="4579015">
                  <a:extLst>
                    <a:ext uri="{9D8B030D-6E8A-4147-A177-3AD203B41FA5}">
                      <a16:colId xmlns:a16="http://schemas.microsoft.com/office/drawing/2014/main" val="20000"/>
                    </a:ext>
                  </a:extLst>
                </a:gridCol>
                <a:gridCol w="1973713">
                  <a:extLst>
                    <a:ext uri="{9D8B030D-6E8A-4147-A177-3AD203B41FA5}">
                      <a16:colId xmlns:a16="http://schemas.microsoft.com/office/drawing/2014/main" val="20001"/>
                    </a:ext>
                  </a:extLst>
                </a:gridCol>
              </a:tblGrid>
              <a:tr h="399192">
                <a:tc gridSpan="2">
                  <a:txBody>
                    <a:bodyPr/>
                    <a:lstStyle/>
                    <a:p>
                      <a:pPr algn="ctr"/>
                      <a:r>
                        <a:rPr lang="en-GB" sz="1800" dirty="0">
                          <a:solidFill>
                            <a:schemeClr val="bg2">
                              <a:lumMod val="20000"/>
                              <a:lumOff val="80000"/>
                            </a:schemeClr>
                          </a:solidFill>
                        </a:rPr>
                        <a:t>Inference</a:t>
                      </a:r>
                      <a:r>
                        <a:rPr lang="en-GB" sz="1800" baseline="0" dirty="0">
                          <a:solidFill>
                            <a:schemeClr val="bg2">
                              <a:lumMod val="20000"/>
                              <a:lumOff val="80000"/>
                            </a:schemeClr>
                          </a:solidFill>
                        </a:rPr>
                        <a:t> Stems</a:t>
                      </a:r>
                      <a:endParaRPr lang="en-GB" sz="1800" dirty="0">
                        <a:solidFill>
                          <a:schemeClr val="bg2">
                            <a:lumMod val="20000"/>
                            <a:lumOff val="80000"/>
                          </a:schemeClr>
                        </a:solidFill>
                      </a:endParaRPr>
                    </a:p>
                  </a:txBody>
                  <a:tcPr/>
                </a:tc>
                <a:tc hMerge="1">
                  <a:txBody>
                    <a:bodyPr/>
                    <a:lstStyle/>
                    <a:p>
                      <a:pPr algn="ctr"/>
                      <a:endParaRPr lang="en-GB" dirty="0"/>
                    </a:p>
                  </a:txBody>
                  <a:tcPr/>
                </a:tc>
                <a:extLst>
                  <a:ext uri="{0D108BD9-81ED-4DB2-BD59-A6C34878D82A}">
                    <a16:rowId xmlns:a16="http://schemas.microsoft.com/office/drawing/2014/main" val="10000"/>
                  </a:ext>
                </a:extLst>
              </a:tr>
              <a:tr h="3849280">
                <a:tc>
                  <a:txBody>
                    <a:bodyPr/>
                    <a:lstStyle/>
                    <a:p>
                      <a:pPr algn="l"/>
                      <a:r>
                        <a:rPr lang="en-GB" sz="2400" b="0" baseline="0" dirty="0"/>
                        <a:t>The word _____tells me that…</a:t>
                      </a:r>
                    </a:p>
                    <a:p>
                      <a:pPr algn="l"/>
                      <a:r>
                        <a:rPr lang="en-GB" sz="2400" b="0" baseline="0" dirty="0"/>
                        <a:t>The part ______ tells me that…</a:t>
                      </a:r>
                    </a:p>
                    <a:p>
                      <a:pPr algn="l"/>
                      <a:r>
                        <a:rPr lang="en-GB" sz="2400" b="0" baseline="0" dirty="0"/>
                        <a:t>This makes me think that…</a:t>
                      </a:r>
                    </a:p>
                    <a:p>
                      <a:pPr algn="l"/>
                      <a:r>
                        <a:rPr lang="en-GB" sz="2400" b="0" baseline="0" dirty="0"/>
                        <a:t>I think this songwriter ________ </a:t>
                      </a:r>
                    </a:p>
                    <a:p>
                      <a:pPr algn="l"/>
                      <a:r>
                        <a:rPr lang="en-GB" sz="2400" b="0" baseline="0" dirty="0"/>
                        <a:t>I think the setting is….</a:t>
                      </a:r>
                    </a:p>
                    <a:p>
                      <a:pPr algn="l"/>
                      <a:r>
                        <a:rPr lang="en-GB" sz="2400" b="0" baseline="0" dirty="0"/>
                        <a:t>I think the mood is...</a:t>
                      </a:r>
                    </a:p>
                    <a:p>
                      <a:pPr algn="l"/>
                      <a:r>
                        <a:rPr lang="en-GB" sz="2400" b="0" baseline="0" dirty="0"/>
                        <a:t>I think the writer’s viewpoint is…</a:t>
                      </a:r>
                    </a:p>
                    <a:p>
                      <a:pPr algn="l"/>
                      <a:r>
                        <a:rPr lang="en-GB" sz="2400" b="0" baseline="0" dirty="0"/>
                        <a:t>I think this songwriter’s viewpoint is…</a:t>
                      </a:r>
                    </a:p>
                  </a:txBody>
                  <a:tcPr/>
                </a:tc>
                <a:tc>
                  <a:txBody>
                    <a:bodyPr/>
                    <a:lstStyle/>
                    <a:p>
                      <a:pPr algn="l"/>
                      <a:endParaRPr lang="en-GB" sz="2400" b="0" baseline="0" dirty="0"/>
                    </a:p>
                    <a:p>
                      <a:pPr algn="l"/>
                      <a:endParaRPr lang="en-GB" sz="2400" b="0" baseline="0" dirty="0"/>
                    </a:p>
                    <a:p>
                      <a:pPr algn="l"/>
                      <a:endParaRPr lang="en-GB" sz="2400" b="0" baseline="0" dirty="0"/>
                    </a:p>
                    <a:p>
                      <a:pPr algn="l"/>
                      <a:endParaRPr lang="en-GB" sz="2400" b="0" baseline="0" dirty="0"/>
                    </a:p>
                    <a:p>
                      <a:pPr algn="l"/>
                      <a:r>
                        <a:rPr lang="en-GB" sz="2400" b="1" baseline="0" dirty="0">
                          <a:solidFill>
                            <a:srgbClr val="FF0000"/>
                          </a:solidFill>
                        </a:rPr>
                        <a:t>because…</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86436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43912" y="1347825"/>
            <a:ext cx="5040560" cy="4968552"/>
          </a:xfrm>
          <a:prstGeom prst="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118897" y="76200"/>
            <a:ext cx="10157354" cy="1264568"/>
          </a:xfrm>
        </p:spPr>
        <p:txBody>
          <a:bodyPr/>
          <a:lstStyle/>
          <a:p>
            <a:r>
              <a:rPr lang="en-GB" b="1" dirty="0"/>
              <a:t>YOU DO – Independent reading</a:t>
            </a:r>
          </a:p>
        </p:txBody>
      </p:sp>
      <p:sp>
        <p:nvSpPr>
          <p:cNvPr id="5" name="Content Placeholder 4"/>
          <p:cNvSpPr>
            <a:spLocks noGrp="1"/>
          </p:cNvSpPr>
          <p:nvPr>
            <p:ph sz="half" idx="1"/>
          </p:nvPr>
        </p:nvSpPr>
        <p:spPr>
          <a:xfrm>
            <a:off x="335360" y="1772816"/>
            <a:ext cx="4977104" cy="4470400"/>
          </a:xfrm>
        </p:spPr>
        <p:txBody>
          <a:bodyPr>
            <a:normAutofit fontScale="92500" lnSpcReduction="10000"/>
          </a:bodyPr>
          <a:lstStyle/>
          <a:p>
            <a:pPr marL="0" indent="0">
              <a:buNone/>
            </a:pPr>
            <a:r>
              <a:rPr lang="en-GB" sz="4000" dirty="0"/>
              <a:t>Stop after each line and make inferences about the writer’s </a:t>
            </a:r>
            <a:r>
              <a:rPr lang="en-GB" sz="4000" b="1" dirty="0"/>
              <a:t>thoughts, feelings </a:t>
            </a:r>
            <a:r>
              <a:rPr lang="en-GB" sz="4000" dirty="0"/>
              <a:t>and </a:t>
            </a:r>
            <a:r>
              <a:rPr lang="en-GB" sz="4000" b="1" dirty="0"/>
              <a:t>motives</a:t>
            </a:r>
            <a:r>
              <a:rPr lang="en-GB" sz="4000" dirty="0"/>
              <a:t> behind action.</a:t>
            </a:r>
            <a:r>
              <a:rPr lang="en-GB" sz="4000" b="1" dirty="0"/>
              <a:t> </a:t>
            </a:r>
            <a:r>
              <a:rPr lang="en-GB" sz="4000" dirty="0"/>
              <a:t>Explain your reasoning using evidence from the text.</a:t>
            </a:r>
          </a:p>
        </p:txBody>
      </p:sp>
      <p:graphicFrame>
        <p:nvGraphicFramePr>
          <p:cNvPr id="6" name="Table 5"/>
          <p:cNvGraphicFramePr>
            <a:graphicFrameLocks noGrp="1"/>
          </p:cNvGraphicFramePr>
          <p:nvPr>
            <p:extLst>
              <p:ext uri="{D42A27DB-BD31-4B8C-83A1-F6EECF244321}">
                <p14:modId xmlns:p14="http://schemas.microsoft.com/office/powerpoint/2010/main" val="3639479131"/>
              </p:ext>
            </p:extLst>
          </p:nvPr>
        </p:nvGraphicFramePr>
        <p:xfrm>
          <a:off x="5663952" y="1412777"/>
          <a:ext cx="6408712" cy="4968552"/>
        </p:xfrm>
        <a:graphic>
          <a:graphicData uri="http://schemas.openxmlformats.org/drawingml/2006/table">
            <a:tbl>
              <a:tblPr firstRow="1" bandRow="1">
                <a:tableStyleId>{69012ECD-51FC-41F1-AA8D-1B2483CD663E}</a:tableStyleId>
              </a:tblPr>
              <a:tblGrid>
                <a:gridCol w="4478377">
                  <a:extLst>
                    <a:ext uri="{9D8B030D-6E8A-4147-A177-3AD203B41FA5}">
                      <a16:colId xmlns:a16="http://schemas.microsoft.com/office/drawing/2014/main" val="20000"/>
                    </a:ext>
                  </a:extLst>
                </a:gridCol>
                <a:gridCol w="1930335">
                  <a:extLst>
                    <a:ext uri="{9D8B030D-6E8A-4147-A177-3AD203B41FA5}">
                      <a16:colId xmlns:a16="http://schemas.microsoft.com/office/drawing/2014/main" val="20001"/>
                    </a:ext>
                  </a:extLst>
                </a:gridCol>
              </a:tblGrid>
              <a:tr h="428323">
                <a:tc gridSpan="2">
                  <a:txBody>
                    <a:bodyPr/>
                    <a:lstStyle/>
                    <a:p>
                      <a:pPr algn="ctr"/>
                      <a:r>
                        <a:rPr lang="en-GB" sz="1800" dirty="0">
                          <a:solidFill>
                            <a:schemeClr val="bg2">
                              <a:lumMod val="20000"/>
                              <a:lumOff val="80000"/>
                            </a:schemeClr>
                          </a:solidFill>
                        </a:rPr>
                        <a:t>Inference</a:t>
                      </a:r>
                      <a:r>
                        <a:rPr lang="en-GB" sz="1800" baseline="0" dirty="0">
                          <a:solidFill>
                            <a:schemeClr val="bg2">
                              <a:lumMod val="20000"/>
                              <a:lumOff val="80000"/>
                            </a:schemeClr>
                          </a:solidFill>
                        </a:rPr>
                        <a:t> Stems</a:t>
                      </a:r>
                      <a:endParaRPr lang="en-GB" sz="1800" dirty="0">
                        <a:solidFill>
                          <a:schemeClr val="bg2">
                            <a:lumMod val="20000"/>
                            <a:lumOff val="80000"/>
                          </a:schemeClr>
                        </a:solidFill>
                      </a:endParaRPr>
                    </a:p>
                  </a:txBody>
                  <a:tcPr/>
                </a:tc>
                <a:tc hMerge="1">
                  <a:txBody>
                    <a:bodyPr/>
                    <a:lstStyle/>
                    <a:p>
                      <a:pPr algn="ctr"/>
                      <a:endParaRPr lang="en-GB" dirty="0"/>
                    </a:p>
                  </a:txBody>
                  <a:tcPr/>
                </a:tc>
                <a:extLst>
                  <a:ext uri="{0D108BD9-81ED-4DB2-BD59-A6C34878D82A}">
                    <a16:rowId xmlns:a16="http://schemas.microsoft.com/office/drawing/2014/main" val="10000"/>
                  </a:ext>
                </a:extLst>
              </a:tr>
              <a:tr h="4540229">
                <a:tc>
                  <a:txBody>
                    <a:bodyPr/>
                    <a:lstStyle/>
                    <a:p>
                      <a:pPr algn="l"/>
                      <a:r>
                        <a:rPr lang="en-GB" sz="2400" b="0" baseline="0" dirty="0"/>
                        <a:t>The word _____tells me that…</a:t>
                      </a:r>
                    </a:p>
                    <a:p>
                      <a:pPr algn="l"/>
                      <a:r>
                        <a:rPr lang="en-GB" sz="2400" b="0" baseline="0" dirty="0"/>
                        <a:t>The part ______ tells me that…</a:t>
                      </a:r>
                    </a:p>
                    <a:p>
                      <a:pPr algn="l"/>
                      <a:r>
                        <a:rPr lang="en-GB" sz="2400" b="0" baseline="0" dirty="0"/>
                        <a:t>This makes me think that…</a:t>
                      </a:r>
                    </a:p>
                    <a:p>
                      <a:pPr algn="l"/>
                      <a:r>
                        <a:rPr lang="en-GB" sz="2400" b="0" baseline="0" dirty="0"/>
                        <a:t>I think this songwriter _______ </a:t>
                      </a:r>
                    </a:p>
                    <a:p>
                      <a:pPr algn="l"/>
                      <a:r>
                        <a:rPr lang="en-GB" sz="2400" b="0" baseline="0" dirty="0"/>
                        <a:t>I think the setting is….</a:t>
                      </a:r>
                    </a:p>
                    <a:p>
                      <a:pPr algn="l"/>
                      <a:r>
                        <a:rPr lang="en-GB" sz="2400" b="0" baseline="0" dirty="0"/>
                        <a:t>I think the mood is...</a:t>
                      </a:r>
                    </a:p>
                    <a:p>
                      <a:pPr algn="l"/>
                      <a:r>
                        <a:rPr lang="en-GB" sz="2400" b="0" baseline="0" dirty="0"/>
                        <a:t>I think the writer’s viewpoint is…</a:t>
                      </a:r>
                    </a:p>
                    <a:p>
                      <a:pPr algn="l"/>
                      <a:r>
                        <a:rPr lang="en-GB" sz="2400" b="0" baseline="0" dirty="0"/>
                        <a:t>I think this songwriter’s viewpoint is…</a:t>
                      </a:r>
                    </a:p>
                  </a:txBody>
                  <a:tcPr/>
                </a:tc>
                <a:tc>
                  <a:txBody>
                    <a:bodyPr/>
                    <a:lstStyle/>
                    <a:p>
                      <a:pPr algn="l"/>
                      <a:endParaRPr lang="en-GB" sz="2400" b="0" baseline="0" dirty="0"/>
                    </a:p>
                    <a:p>
                      <a:pPr algn="l"/>
                      <a:endParaRPr lang="en-GB" sz="2400" b="0" baseline="0" dirty="0"/>
                    </a:p>
                    <a:p>
                      <a:pPr algn="l"/>
                      <a:endParaRPr lang="en-GB" sz="2400" b="0" baseline="0" dirty="0"/>
                    </a:p>
                    <a:p>
                      <a:pPr algn="l"/>
                      <a:endParaRPr lang="en-GB" sz="2400" b="0" baseline="0" dirty="0"/>
                    </a:p>
                    <a:p>
                      <a:pPr algn="l"/>
                      <a:r>
                        <a:rPr lang="en-GB" sz="2400" b="1" baseline="0" dirty="0">
                          <a:solidFill>
                            <a:srgbClr val="FF0000"/>
                          </a:solidFill>
                        </a:rPr>
                        <a:t>because…</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33480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Plenary</a:t>
            </a:r>
          </a:p>
        </p:txBody>
      </p:sp>
      <p:sp>
        <p:nvSpPr>
          <p:cNvPr id="3" name="Content Placeholder 2"/>
          <p:cNvSpPr>
            <a:spLocks noGrp="1"/>
          </p:cNvSpPr>
          <p:nvPr>
            <p:ph sz="half" idx="1"/>
          </p:nvPr>
        </p:nvSpPr>
        <p:spPr>
          <a:xfrm>
            <a:off x="911424" y="1844824"/>
            <a:ext cx="7137344" cy="4608512"/>
          </a:xfrm>
        </p:spPr>
        <p:txBody>
          <a:bodyPr>
            <a:normAutofit/>
          </a:bodyPr>
          <a:lstStyle/>
          <a:p>
            <a:pPr marL="0" indent="0">
              <a:buNone/>
            </a:pPr>
            <a:r>
              <a:rPr lang="en-GB" sz="3600" dirty="0"/>
              <a:t>Let’s discuss some inferences you have made with your partner.</a:t>
            </a:r>
          </a:p>
        </p:txBody>
      </p:sp>
      <p:sp>
        <p:nvSpPr>
          <p:cNvPr id="5" name="AutoShape 4" descr="Image result for thinking"/>
          <p:cNvSpPr>
            <a:spLocks noChangeAspect="1" noChangeArrowheads="1"/>
          </p:cNvSpPr>
          <p:nvPr/>
        </p:nvSpPr>
        <p:spPr bwMode="auto">
          <a:xfrm>
            <a:off x="15716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thinking"/>
          <p:cNvSpPr>
            <a:spLocks noChangeAspect="1" noChangeArrowheads="1"/>
          </p:cNvSpPr>
          <p:nvPr/>
        </p:nvSpPr>
        <p:spPr bwMode="auto">
          <a:xfrm>
            <a:off x="309563"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age result for thinking"/>
          <p:cNvSpPr>
            <a:spLocks noChangeAspect="1" noChangeArrowheads="1"/>
          </p:cNvSpPr>
          <p:nvPr/>
        </p:nvSpPr>
        <p:spPr bwMode="auto">
          <a:xfrm>
            <a:off x="461963"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4" name="Picture 10" descr="Image result for thin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6241" y="692696"/>
            <a:ext cx="3399483"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339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 name="Title 1"/>
          <p:cNvSpPr txBox="1">
            <a:spLocks noGrp="1"/>
          </p:cNvSpPr>
          <p:nvPr>
            <p:ph type="ctrTitle"/>
          </p:nvPr>
        </p:nvSpPr>
        <p:spPr>
          <a:xfrm>
            <a:off x="4505843" y="1040590"/>
            <a:ext cx="7008575" cy="1965550"/>
          </a:xfrm>
          <a:prstGeom prst="rect">
            <a:avLst/>
          </a:prstGeom>
        </p:spPr>
        <p:txBody>
          <a:bodyPr/>
          <a:lstStyle/>
          <a:p>
            <a:pPr algn="ctr" defTabSz="1145847">
              <a:defRPr sz="5076" b="1"/>
            </a:pPr>
            <a:r>
              <a:rPr dirty="0"/>
              <a:t>Whole Class Reading</a:t>
            </a:r>
          </a:p>
          <a:p>
            <a:pPr algn="ctr" defTabSz="1145847">
              <a:defRPr sz="5076" b="1"/>
            </a:pPr>
            <a:r>
              <a:rPr dirty="0"/>
              <a:t> - </a:t>
            </a:r>
            <a:r>
              <a:rPr lang="en-GB" dirty="0"/>
              <a:t>Inferring</a:t>
            </a:r>
            <a:endParaRPr dirty="0"/>
          </a:p>
        </p:txBody>
      </p:sp>
      <p:sp>
        <p:nvSpPr>
          <p:cNvPr id="295" name="Title 1"/>
          <p:cNvSpPr txBox="1"/>
          <p:nvPr/>
        </p:nvSpPr>
        <p:spPr>
          <a:xfrm>
            <a:off x="4505843" y="3447971"/>
            <a:ext cx="7008575" cy="10665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60948" tIns="60948" rIns="60948" bIns="60948" anchor="b">
            <a:normAutofit/>
          </a:bodyPr>
          <a:lstStyle>
            <a:lvl1pPr algn="ctr">
              <a:lnSpc>
                <a:spcPct val="90000"/>
              </a:lnSpc>
              <a:defRPr sz="5400" b="1"/>
            </a:lvl1pPr>
          </a:lstStyle>
          <a:p>
            <a:pPr marL="0" marR="0" lvl="0" indent="0" algn="ctr" defTabSz="1218987" rtl="0" eaLnBrk="1" fontAlgn="auto" latinLnBrk="0" hangingPunct="0">
              <a:lnSpc>
                <a:spcPct val="90000"/>
              </a:lnSpc>
              <a:spcBef>
                <a:spcPts val="0"/>
              </a:spcBef>
              <a:spcAft>
                <a:spcPts val="0"/>
              </a:spcAft>
              <a:buClrTx/>
              <a:buSzTx/>
              <a:buFontTx/>
              <a:buNone/>
              <a:tabLst/>
              <a:defRPr/>
            </a:pPr>
            <a:r>
              <a:rPr kumimoji="0" sz="5400" b="1" i="0" u="none" strike="noStrike" kern="0" cap="none" spc="0" normalizeH="0" baseline="0" noProof="0" dirty="0">
                <a:ln>
                  <a:noFill/>
                </a:ln>
                <a:solidFill>
                  <a:srgbClr val="374C81"/>
                </a:solidFill>
                <a:effectLst/>
                <a:uLnTx/>
                <a:uFillTx/>
                <a:latin typeface="Century Gothic"/>
                <a:sym typeface="Century Gothic"/>
              </a:rPr>
              <a:t>Day </a:t>
            </a:r>
            <a:r>
              <a:rPr kumimoji="0" lang="en-GB" sz="5400" b="1" i="0" u="none" strike="noStrike" kern="0" cap="none" spc="0" normalizeH="0" baseline="0" noProof="0" dirty="0">
                <a:ln>
                  <a:noFill/>
                </a:ln>
                <a:solidFill>
                  <a:srgbClr val="374C81"/>
                </a:solidFill>
                <a:effectLst/>
                <a:uLnTx/>
                <a:uFillTx/>
                <a:latin typeface="Century Gothic"/>
                <a:sym typeface="Century Gothic"/>
              </a:rPr>
              <a:t>3</a:t>
            </a:r>
            <a:endParaRPr kumimoji="0" sz="5400" b="1" i="0" u="none" strike="noStrike" kern="0" cap="none" spc="0" normalizeH="0" baseline="0" noProof="0" dirty="0">
              <a:ln>
                <a:noFill/>
              </a:ln>
              <a:solidFill>
                <a:srgbClr val="374C81"/>
              </a:solidFill>
              <a:effectLst/>
              <a:uLnTx/>
              <a:uFillTx/>
              <a:latin typeface="Century Gothic"/>
              <a:sym typeface="Century Gothic"/>
            </a:endParaRPr>
          </a:p>
        </p:txBody>
      </p:sp>
      <p:pic>
        <p:nvPicPr>
          <p:cNvPr id="4" name="Picture 3">
            <a:extLst>
              <a:ext uri="{FF2B5EF4-FFF2-40B4-BE49-F238E27FC236}">
                <a16:creationId xmlns:a16="http://schemas.microsoft.com/office/drawing/2014/main" id="{8DAB6D93-DE6A-7745-BBE0-9079DE5A0AB0}"/>
              </a:ext>
            </a:extLst>
          </p:cNvPr>
          <p:cNvPicPr>
            <a:picLocks noChangeAspect="1"/>
          </p:cNvPicPr>
          <p:nvPr/>
        </p:nvPicPr>
        <p:blipFill>
          <a:blip r:embed="rId2"/>
          <a:stretch>
            <a:fillRect/>
          </a:stretch>
        </p:blipFill>
        <p:spPr>
          <a:xfrm>
            <a:off x="5867400" y="4742636"/>
            <a:ext cx="4691872" cy="1793951"/>
          </a:xfrm>
          <a:prstGeom prst="rect">
            <a:avLst/>
          </a:prstGeom>
        </p:spPr>
      </p:pic>
    </p:spTree>
    <p:extLst>
      <p:ext uri="{BB962C8B-B14F-4D97-AF65-F5344CB8AC3E}">
        <p14:creationId xmlns:p14="http://schemas.microsoft.com/office/powerpoint/2010/main" val="3997324152"/>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 name="Title 1"/>
          <p:cNvSpPr txBox="1">
            <a:spLocks noGrp="1"/>
          </p:cNvSpPr>
          <p:nvPr>
            <p:ph type="title"/>
          </p:nvPr>
        </p:nvSpPr>
        <p:spPr>
          <a:xfrm>
            <a:off x="818939" y="535427"/>
            <a:ext cx="7008574" cy="1368152"/>
          </a:xfrm>
          <a:prstGeom prst="rect">
            <a:avLst/>
          </a:prstGeom>
        </p:spPr>
        <p:txBody>
          <a:bodyPr/>
          <a:lstStyle>
            <a:lvl1pPr>
              <a:defRPr sz="4000" b="1" u="sng"/>
            </a:lvl1pPr>
          </a:lstStyle>
          <a:p>
            <a:r>
              <a:rPr dirty="0"/>
              <a:t>LI: </a:t>
            </a:r>
            <a:r>
              <a:rPr lang="en-US" dirty="0"/>
              <a:t>to use clues to make inferences.</a:t>
            </a:r>
            <a:endParaRPr dirty="0"/>
          </a:p>
        </p:txBody>
      </p:sp>
      <p:sp>
        <p:nvSpPr>
          <p:cNvPr id="298" name="Text Placeholder 2"/>
          <p:cNvSpPr txBox="1">
            <a:spLocks noGrp="1"/>
          </p:cNvSpPr>
          <p:nvPr>
            <p:ph type="body" sz="half" idx="1"/>
          </p:nvPr>
        </p:nvSpPr>
        <p:spPr>
          <a:xfrm>
            <a:off x="818939" y="2492897"/>
            <a:ext cx="7008574" cy="3600401"/>
          </a:xfrm>
          <a:prstGeom prst="rect">
            <a:avLst/>
          </a:prstGeom>
        </p:spPr>
        <p:txBody>
          <a:bodyPr anchor="t">
            <a:normAutofit/>
          </a:bodyPr>
          <a:lstStyle/>
          <a:p>
            <a:pPr defTabSz="1194607">
              <a:defRPr sz="2744" b="1"/>
            </a:pPr>
            <a:r>
              <a:rPr dirty="0"/>
              <a:t>STS: </a:t>
            </a:r>
          </a:p>
          <a:p>
            <a:pPr marL="457200" indent="-457200">
              <a:buFont typeface="Arial" panose="020B0604020202020204" pitchFamily="34" charset="0"/>
              <a:buChar char="•"/>
            </a:pPr>
            <a:r>
              <a:rPr lang="en-US" dirty="0"/>
              <a:t>Look at the image and make inferences about the character, setting and mood.</a:t>
            </a:r>
          </a:p>
          <a:p>
            <a:pPr marL="457200" indent="-457200">
              <a:buFont typeface="Arial" panose="020B0604020202020204" pitchFamily="34" charset="0"/>
              <a:buChar char="•"/>
            </a:pPr>
            <a:r>
              <a:rPr lang="en-US" dirty="0"/>
              <a:t>Justify inference using evidence from the image</a:t>
            </a:r>
          </a:p>
          <a:p>
            <a:pPr marL="457200" indent="-457200">
              <a:buFont typeface="Arial" panose="020B0604020202020204" pitchFamily="34" charset="0"/>
              <a:buChar char="•"/>
            </a:pPr>
            <a:r>
              <a:rPr lang="en-GB" dirty="0"/>
              <a:t>Discuss and explain your ideas to others</a:t>
            </a:r>
          </a:p>
        </p:txBody>
      </p:sp>
    </p:spTree>
    <p:extLst>
      <p:ext uri="{BB962C8B-B14F-4D97-AF65-F5344CB8AC3E}">
        <p14:creationId xmlns:p14="http://schemas.microsoft.com/office/powerpoint/2010/main" val="2649210631"/>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 name="Title 12"/>
          <p:cNvSpPr txBox="1">
            <a:spLocks noGrp="1"/>
          </p:cNvSpPr>
          <p:nvPr>
            <p:ph type="title"/>
          </p:nvPr>
        </p:nvSpPr>
        <p:spPr>
          <a:xfrm>
            <a:off x="1123659" y="303809"/>
            <a:ext cx="10157354" cy="1397001"/>
          </a:xfrm>
          <a:prstGeom prst="rect">
            <a:avLst/>
          </a:prstGeom>
        </p:spPr>
        <p:txBody>
          <a:bodyPr/>
          <a:lstStyle>
            <a:lvl1pPr defTabSz="1182417">
              <a:defRPr sz="4656" b="1"/>
            </a:lvl1pPr>
          </a:lstStyle>
          <a:p>
            <a:r>
              <a:t>Reading behaviours and strategies</a:t>
            </a:r>
          </a:p>
        </p:txBody>
      </p:sp>
      <p:sp>
        <p:nvSpPr>
          <p:cNvPr id="301" name="Content Placeholder 1"/>
          <p:cNvSpPr txBox="1">
            <a:spLocks noGrp="1"/>
          </p:cNvSpPr>
          <p:nvPr>
            <p:ph type="body" sz="half" idx="1"/>
          </p:nvPr>
        </p:nvSpPr>
        <p:spPr>
          <a:xfrm>
            <a:off x="1123659" y="1982936"/>
            <a:ext cx="4977104" cy="4470401"/>
          </a:xfrm>
          <a:prstGeom prst="rect">
            <a:avLst/>
          </a:prstGeom>
        </p:spPr>
        <p:txBody>
          <a:bodyPr/>
          <a:lstStyle/>
          <a:p>
            <a:pPr marL="0" indent="0">
              <a:buSzTx/>
              <a:buNone/>
              <a:defRPr sz="2200" u="sng"/>
            </a:pPr>
            <a:r>
              <a:rPr dirty="0"/>
              <a:t>Learning </a:t>
            </a:r>
            <a:r>
              <a:rPr dirty="0" err="1"/>
              <a:t>behaviours</a:t>
            </a:r>
            <a:r>
              <a:rPr dirty="0"/>
              <a:t> </a:t>
            </a:r>
          </a:p>
          <a:p>
            <a:pPr marL="0" indent="0">
              <a:buSzTx/>
              <a:buNone/>
              <a:defRPr sz="2200"/>
            </a:pPr>
            <a:r>
              <a:rPr dirty="0"/>
              <a:t>These will help a reader engage with a text and read more independently. </a:t>
            </a:r>
          </a:p>
          <a:p>
            <a:pPr marL="457200" indent="-457200">
              <a:buFontTx/>
              <a:buAutoNum type="arabicPeriod"/>
              <a:defRPr sz="2200" b="1"/>
            </a:pPr>
            <a:r>
              <a:rPr lang="en-GB" dirty="0"/>
              <a:t>Support and actively listen to others</a:t>
            </a:r>
            <a:endParaRPr dirty="0"/>
          </a:p>
          <a:p>
            <a:pPr marL="457200" indent="-457200">
              <a:buFontTx/>
              <a:buAutoNum type="arabicPeriod"/>
              <a:defRPr sz="2200"/>
            </a:pPr>
            <a:r>
              <a:rPr b="1" dirty="0"/>
              <a:t>Discuss and explain your ideas</a:t>
            </a:r>
          </a:p>
          <a:p>
            <a:pPr marL="457200" indent="-457200">
              <a:buFontTx/>
              <a:buAutoNum type="arabicPeriod"/>
              <a:defRPr sz="2200"/>
            </a:pPr>
            <a:r>
              <a:rPr dirty="0"/>
              <a:t>Take responsibility for your own and your group’s learning</a:t>
            </a:r>
          </a:p>
        </p:txBody>
      </p:sp>
      <p:sp>
        <p:nvSpPr>
          <p:cNvPr id="302" name="Content Placeholder 2"/>
          <p:cNvSpPr txBox="1"/>
          <p:nvPr/>
        </p:nvSpPr>
        <p:spPr>
          <a:xfrm>
            <a:off x="6303909" y="1988841"/>
            <a:ext cx="4977104" cy="4470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60948" tIns="60948" rIns="60948" bIns="60948">
            <a:normAutofit/>
          </a:bodyPr>
          <a:lstStyle/>
          <a:p>
            <a:pPr marL="0" marR="0" lvl="0" indent="0" algn="l" defTabSz="1218987" rtl="0" eaLnBrk="1" fontAlgn="auto" latinLnBrk="0" hangingPunct="0">
              <a:lnSpc>
                <a:spcPct val="76000"/>
              </a:lnSpc>
              <a:spcBef>
                <a:spcPts val="1800"/>
              </a:spcBef>
              <a:spcAft>
                <a:spcPts val="0"/>
              </a:spcAft>
              <a:buClrTx/>
              <a:buSzTx/>
              <a:buFontTx/>
              <a:buNone/>
              <a:tabLst/>
              <a:defRPr sz="2000" u="sng"/>
            </a:pPr>
            <a:r>
              <a:rPr kumimoji="0" sz="2000" b="0" i="0" u="sng" strike="noStrike" kern="0" cap="none" spc="0" normalizeH="0" baseline="0" noProof="0" dirty="0">
                <a:ln>
                  <a:noFill/>
                </a:ln>
                <a:solidFill>
                  <a:srgbClr val="374C81"/>
                </a:solidFill>
                <a:effectLst/>
                <a:uLnTx/>
                <a:uFillTx/>
                <a:latin typeface="Century Gothic"/>
                <a:sym typeface="Century Gothic"/>
              </a:rPr>
              <a:t>Reading strategies</a:t>
            </a:r>
          </a:p>
          <a:p>
            <a:pPr marL="0" marR="0" lvl="0" indent="0" algn="l" defTabSz="1218987" rtl="0" eaLnBrk="1" fontAlgn="auto" latinLnBrk="0" hangingPunct="0">
              <a:lnSpc>
                <a:spcPct val="76000"/>
              </a:lnSpc>
              <a:spcBef>
                <a:spcPts val="1800"/>
              </a:spcBef>
              <a:spcAft>
                <a:spcPts val="0"/>
              </a:spcAft>
              <a:buClrTx/>
              <a:buSzTx/>
              <a:buFontTx/>
              <a:buNone/>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These will help a reader get a deeper understanding of texts. </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Predicting</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1" i="0" u="none" strike="noStrike" kern="0" cap="none" spc="0" normalizeH="0" baseline="0" noProof="0" dirty="0">
                <a:ln>
                  <a:noFill/>
                </a:ln>
                <a:solidFill>
                  <a:srgbClr val="374C81"/>
                </a:solidFill>
                <a:effectLst/>
                <a:uLnTx/>
                <a:uFillTx/>
                <a:latin typeface="Century Gothic"/>
                <a:sym typeface="Century Gothic"/>
              </a:rPr>
              <a:t>Inferring </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Asking questions</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Evaluating</a:t>
            </a:r>
            <a:endParaRPr kumimoji="0" lang="en-GB" sz="2000" b="0" i="0" u="none" strike="noStrike" kern="0" cap="none" spc="0" normalizeH="0" baseline="0" noProof="0" dirty="0">
              <a:ln>
                <a:noFill/>
              </a:ln>
              <a:solidFill>
                <a:srgbClr val="374C81"/>
              </a:solidFill>
              <a:effectLst/>
              <a:uLnTx/>
              <a:uFillTx/>
              <a:latin typeface="Century Gothic"/>
              <a:sym typeface="Century Gothic"/>
            </a:endParaRP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lang="en-GB" sz="2000" i="0" u="none" strike="noStrike" kern="0" cap="none" spc="0" normalizeH="0" baseline="0" noProof="0" dirty="0">
                <a:ln>
                  <a:noFill/>
                </a:ln>
                <a:solidFill>
                  <a:srgbClr val="374C81"/>
                </a:solidFill>
                <a:effectLst/>
                <a:uLnTx/>
                <a:uFillTx/>
                <a:latin typeface="Century Gothic"/>
                <a:sym typeface="Century Gothic"/>
              </a:rPr>
              <a:t>Clarifying</a:t>
            </a:r>
            <a:endParaRPr kumimoji="0" sz="2000" i="0" u="none" strike="noStrike" kern="0" cap="none" spc="0" normalizeH="0" baseline="0" noProof="0" dirty="0">
              <a:ln>
                <a:noFill/>
              </a:ln>
              <a:solidFill>
                <a:srgbClr val="374C81"/>
              </a:solidFill>
              <a:effectLst/>
              <a:uLnTx/>
              <a:uFillTx/>
              <a:latin typeface="Century Gothic"/>
              <a:sym typeface="Century Gothic"/>
            </a:endParaRP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a:ln>
                  <a:noFill/>
                </a:ln>
                <a:solidFill>
                  <a:srgbClr val="374C81"/>
                </a:solidFill>
                <a:effectLst/>
                <a:uLnTx/>
                <a:uFillTx/>
                <a:latin typeface="Century Gothic"/>
                <a:sym typeface="Century Gothic"/>
              </a:rPr>
              <a:t>Making connections</a:t>
            </a:r>
          </a:p>
          <a:p>
            <a:pPr marL="457200" marR="0" lvl="0" indent="-457200" algn="l" defTabSz="1218987" rtl="0" eaLnBrk="1" fontAlgn="auto" latinLnBrk="0" hangingPunct="0">
              <a:lnSpc>
                <a:spcPct val="76000"/>
              </a:lnSpc>
              <a:spcBef>
                <a:spcPts val="1800"/>
              </a:spcBef>
              <a:spcAft>
                <a:spcPts val="0"/>
              </a:spcAft>
              <a:buClrTx/>
              <a:buSzPct val="100000"/>
              <a:buFontTx/>
              <a:buAutoNum type="arabicPeriod"/>
              <a:tabLst/>
              <a:defRPr sz="2000"/>
            </a:pPr>
            <a:r>
              <a:rPr kumimoji="0" sz="2000" b="0" i="0" u="none" strike="noStrike" kern="0" cap="none" spc="0" normalizeH="0" baseline="0" noProof="0" dirty="0" err="1">
                <a:ln>
                  <a:noFill/>
                </a:ln>
                <a:solidFill>
                  <a:srgbClr val="374C81"/>
                </a:solidFill>
                <a:effectLst/>
                <a:uLnTx/>
                <a:uFillTx/>
                <a:latin typeface="Century Gothic"/>
                <a:sym typeface="Century Gothic"/>
              </a:rPr>
              <a:t>Summarising</a:t>
            </a:r>
            <a:endParaRPr kumimoji="0" sz="2000" b="0" i="0" u="none" strike="noStrike" kern="0" cap="none" spc="0" normalizeH="0" baseline="0" noProof="0" dirty="0">
              <a:ln>
                <a:noFill/>
              </a:ln>
              <a:solidFill>
                <a:srgbClr val="374C81"/>
              </a:solidFill>
              <a:effectLst/>
              <a:uLnTx/>
              <a:uFillTx/>
              <a:latin typeface="Century Gothic"/>
              <a:sym typeface="Century Gothic"/>
            </a:endParaRPr>
          </a:p>
        </p:txBody>
      </p:sp>
      <p:sp>
        <p:nvSpPr>
          <p:cNvPr id="303" name="Rectangle 3"/>
          <p:cNvSpPr/>
          <p:nvPr/>
        </p:nvSpPr>
        <p:spPr>
          <a:xfrm>
            <a:off x="1120781" y="4397128"/>
            <a:ext cx="4780891" cy="720081"/>
          </a:xfrm>
          <a:prstGeom prst="rect">
            <a:avLst/>
          </a:prstGeom>
          <a:ln w="28575">
            <a:solidFill>
              <a:srgbClr val="FF0000"/>
            </a:solidFill>
            <a:miter/>
          </a:ln>
        </p:spPr>
        <p:txBody>
          <a:bodyPr lIns="45719" rIns="45719" anchor="ctr"/>
          <a:lstStyle/>
          <a:p>
            <a:pPr marL="0" marR="0" lvl="0" indent="0" algn="ctr" defTabSz="1218987" rtl="0" eaLnBrk="1" fontAlgn="auto" latinLnBrk="0" hangingPunct="0">
              <a:lnSpc>
                <a:spcPct val="100000"/>
              </a:lnSpc>
              <a:spcBef>
                <a:spcPts val="0"/>
              </a:spcBef>
              <a:spcAft>
                <a:spcPts val="0"/>
              </a:spcAft>
              <a:buClrTx/>
              <a:buSzTx/>
              <a:buFontTx/>
              <a:buNone/>
              <a:tabLst/>
              <a:defRPr>
                <a:solidFill>
                  <a:srgbClr val="FFFFFF"/>
                </a:solidFill>
              </a:defRPr>
            </a:pPr>
            <a:endParaRPr kumimoji="0" sz="2400" b="0" i="0" u="none" strike="noStrike" kern="0" cap="none" spc="0" normalizeH="0" baseline="0" noProof="0">
              <a:ln>
                <a:noFill/>
              </a:ln>
              <a:solidFill>
                <a:srgbClr val="FFFFFF"/>
              </a:solidFill>
              <a:effectLst/>
              <a:uLnTx/>
              <a:uFillTx/>
              <a:latin typeface="Century Gothic"/>
              <a:sym typeface="Century Gothic"/>
            </a:endParaRPr>
          </a:p>
        </p:txBody>
      </p:sp>
      <p:sp>
        <p:nvSpPr>
          <p:cNvPr id="304" name="Rectangle 5"/>
          <p:cNvSpPr/>
          <p:nvPr/>
        </p:nvSpPr>
        <p:spPr>
          <a:xfrm>
            <a:off x="6202336" y="3429000"/>
            <a:ext cx="2418708" cy="504057"/>
          </a:xfrm>
          <a:prstGeom prst="rect">
            <a:avLst/>
          </a:prstGeom>
          <a:ln w="28575">
            <a:solidFill>
              <a:srgbClr val="FF0000"/>
            </a:solidFill>
            <a:miter/>
          </a:ln>
        </p:spPr>
        <p:txBody>
          <a:bodyPr lIns="45719" rIns="45719" anchor="ctr"/>
          <a:lstStyle/>
          <a:p>
            <a:pPr marL="0" marR="0" lvl="0" indent="0" algn="ctr" defTabSz="1218987" rtl="0" eaLnBrk="1" fontAlgn="auto" latinLnBrk="0" hangingPunct="0">
              <a:lnSpc>
                <a:spcPct val="100000"/>
              </a:lnSpc>
              <a:spcBef>
                <a:spcPts val="0"/>
              </a:spcBef>
              <a:spcAft>
                <a:spcPts val="0"/>
              </a:spcAft>
              <a:buClrTx/>
              <a:buSzTx/>
              <a:buFontTx/>
              <a:buNone/>
              <a:tabLst/>
              <a:defRPr>
                <a:solidFill>
                  <a:srgbClr val="FFFFFF"/>
                </a:solidFill>
              </a:defRPr>
            </a:pPr>
            <a:endParaRPr kumimoji="0" sz="2400" b="0" i="0" u="none" strike="noStrike" kern="0" cap="none" spc="0" normalizeH="0" baseline="0" noProof="0">
              <a:ln>
                <a:noFill/>
              </a:ln>
              <a:solidFill>
                <a:srgbClr val="FFFFFF"/>
              </a:solidFill>
              <a:effectLst/>
              <a:uLnTx/>
              <a:uFillTx/>
              <a:latin typeface="Century Gothic"/>
              <a:sym typeface="Century Gothic"/>
            </a:endParaRPr>
          </a:p>
        </p:txBody>
      </p:sp>
    </p:spTree>
    <p:extLst>
      <p:ext uri="{BB962C8B-B14F-4D97-AF65-F5344CB8AC3E}">
        <p14:creationId xmlns:p14="http://schemas.microsoft.com/office/powerpoint/2010/main" val="329660621"/>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055440" y="476672"/>
            <a:ext cx="10157354" cy="820936"/>
          </a:xfrm>
        </p:spPr>
        <p:txBody>
          <a:bodyPr>
            <a:normAutofit/>
          </a:bodyPr>
          <a:lstStyle/>
          <a:p>
            <a:pPr algn="ctr"/>
            <a:r>
              <a:rPr lang="en-US" sz="4800" b="1" dirty="0"/>
              <a:t>Inference</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1462268904"/>
              </p:ext>
            </p:extLst>
          </p:nvPr>
        </p:nvGraphicFramePr>
        <p:xfrm>
          <a:off x="319088" y="1422759"/>
          <a:ext cx="8939212" cy="5328592"/>
        </p:xfrm>
        <a:graphic>
          <a:graphicData uri="http://schemas.openxmlformats.org/drawingml/2006/table">
            <a:tbl>
              <a:tblPr firstRow="1" bandRow="1">
                <a:tableStyleId>{69012ECD-51FC-41F1-AA8D-1B2483CD663E}</a:tableStyleId>
              </a:tblPr>
              <a:tblGrid>
                <a:gridCol w="5711073">
                  <a:extLst>
                    <a:ext uri="{9D8B030D-6E8A-4147-A177-3AD203B41FA5}">
                      <a16:colId xmlns:a16="http://schemas.microsoft.com/office/drawing/2014/main" val="20000"/>
                    </a:ext>
                  </a:extLst>
                </a:gridCol>
                <a:gridCol w="3228139">
                  <a:extLst>
                    <a:ext uri="{9D8B030D-6E8A-4147-A177-3AD203B41FA5}">
                      <a16:colId xmlns:a16="http://schemas.microsoft.com/office/drawing/2014/main" val="20001"/>
                    </a:ext>
                  </a:extLst>
                </a:gridCol>
              </a:tblGrid>
              <a:tr h="493388">
                <a:tc gridSpan="2">
                  <a:txBody>
                    <a:bodyPr/>
                    <a:lstStyle/>
                    <a:p>
                      <a:pPr algn="ctr"/>
                      <a:r>
                        <a:rPr lang="en-GB" sz="2000" dirty="0">
                          <a:solidFill>
                            <a:schemeClr val="bg2">
                              <a:lumMod val="20000"/>
                              <a:lumOff val="80000"/>
                            </a:schemeClr>
                          </a:solidFill>
                        </a:rPr>
                        <a:t>INFERENCE STEMS</a:t>
                      </a:r>
                    </a:p>
                  </a:txBody>
                  <a:tcPr/>
                </a:tc>
                <a:tc hMerge="1">
                  <a:txBody>
                    <a:bodyPr/>
                    <a:lstStyle/>
                    <a:p>
                      <a:endParaRPr lang="en-GB" dirty="0"/>
                    </a:p>
                  </a:txBody>
                  <a:tcPr/>
                </a:tc>
                <a:extLst>
                  <a:ext uri="{0D108BD9-81ED-4DB2-BD59-A6C34878D82A}">
                    <a16:rowId xmlns:a16="http://schemas.microsoft.com/office/drawing/2014/main" val="10000"/>
                  </a:ext>
                </a:extLst>
              </a:tr>
              <a:tr h="4835204">
                <a:tc>
                  <a:txBody>
                    <a:bodyPr/>
                    <a:lstStyle/>
                    <a:p>
                      <a:pPr algn="l"/>
                      <a:r>
                        <a:rPr lang="en-GB" sz="2800" b="0" dirty="0"/>
                        <a:t>The</a:t>
                      </a:r>
                      <a:r>
                        <a:rPr lang="en-GB" sz="2800" b="0" baseline="0" dirty="0"/>
                        <a:t> word ______ tells me that…</a:t>
                      </a:r>
                      <a:endParaRPr lang="en-GB" sz="2800" b="0" dirty="0"/>
                    </a:p>
                    <a:p>
                      <a:pPr algn="l"/>
                      <a:r>
                        <a:rPr lang="en-GB" sz="2800" b="0" dirty="0"/>
                        <a:t>The</a:t>
                      </a:r>
                      <a:r>
                        <a:rPr lang="en-GB" sz="2800" b="0" baseline="0" dirty="0"/>
                        <a:t> part ______ tells me that…</a:t>
                      </a:r>
                    </a:p>
                    <a:p>
                      <a:pPr algn="l"/>
                      <a:r>
                        <a:rPr lang="en-GB" sz="2800" b="0" dirty="0"/>
                        <a:t>This</a:t>
                      </a:r>
                      <a:r>
                        <a:rPr lang="en-GB" sz="2800" b="0" baseline="0" dirty="0"/>
                        <a:t> makes me think that…</a:t>
                      </a:r>
                    </a:p>
                    <a:p>
                      <a:pPr algn="l"/>
                      <a:r>
                        <a:rPr lang="en-GB" sz="2800" b="0" dirty="0"/>
                        <a:t>I think this </a:t>
                      </a:r>
                      <a:r>
                        <a:rPr lang="en-GB" sz="2800" b="1" dirty="0"/>
                        <a:t>character</a:t>
                      </a:r>
                      <a:r>
                        <a:rPr lang="en-GB" sz="2800" b="0" dirty="0"/>
                        <a:t> ________ </a:t>
                      </a:r>
                    </a:p>
                    <a:p>
                      <a:pPr algn="l"/>
                      <a:r>
                        <a:rPr lang="en-GB" sz="2800" b="0" dirty="0"/>
                        <a:t>I think the</a:t>
                      </a:r>
                      <a:r>
                        <a:rPr lang="en-GB" sz="2800" b="0" baseline="0" dirty="0"/>
                        <a:t> </a:t>
                      </a:r>
                      <a:r>
                        <a:rPr lang="en-GB" sz="2800" b="1" baseline="0" dirty="0"/>
                        <a:t>setting </a:t>
                      </a:r>
                      <a:r>
                        <a:rPr lang="en-GB" sz="2800" b="0" baseline="0" dirty="0"/>
                        <a:t>is….</a:t>
                      </a:r>
                      <a:endParaRPr lang="en-GB" sz="2800" b="0" dirty="0"/>
                    </a:p>
                    <a:p>
                      <a:pPr algn="l"/>
                      <a:r>
                        <a:rPr lang="en-GB" sz="2800" b="0" dirty="0"/>
                        <a:t>I</a:t>
                      </a:r>
                      <a:r>
                        <a:rPr lang="en-GB" sz="2800" b="0" baseline="0" dirty="0"/>
                        <a:t> think the </a:t>
                      </a:r>
                      <a:r>
                        <a:rPr lang="en-GB" sz="2800" b="1" baseline="0" dirty="0"/>
                        <a:t>mood </a:t>
                      </a:r>
                      <a:r>
                        <a:rPr lang="en-GB" sz="2800" b="0" baseline="0" dirty="0"/>
                        <a:t>is...</a:t>
                      </a:r>
                    </a:p>
                    <a:p>
                      <a:pPr algn="l"/>
                      <a:r>
                        <a:rPr lang="en-GB" sz="2800" b="0" baseline="0" dirty="0"/>
                        <a:t>I think the writer’s viewpoint is…</a:t>
                      </a:r>
                    </a:p>
                    <a:p>
                      <a:pPr algn="l"/>
                      <a:r>
                        <a:rPr lang="en-GB" sz="2800" b="0" dirty="0"/>
                        <a:t>I think this character’s viewpoint is…</a:t>
                      </a:r>
                    </a:p>
                  </a:txBody>
                  <a:tcPr/>
                </a:tc>
                <a:tc>
                  <a: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GB" sz="4000" b="1" dirty="0">
                          <a:solidFill>
                            <a:srgbClr val="FF0000"/>
                          </a:solidFill>
                        </a:rPr>
                        <a:t>because…</a:t>
                      </a:r>
                    </a:p>
                    <a:p>
                      <a:pPr algn="l"/>
                      <a:endParaRPr lang="en-GB" sz="3200" b="1" dirty="0">
                        <a:solidFill>
                          <a:srgbClr val="FF0000"/>
                        </a:solidFill>
                      </a:endParaRPr>
                    </a:p>
                  </a:txBody>
                  <a:tcPr anchor="ctr"/>
                </a:tc>
                <a:extLst>
                  <a:ext uri="{0D108BD9-81ED-4DB2-BD59-A6C34878D82A}">
                    <a16:rowId xmlns:a16="http://schemas.microsoft.com/office/drawing/2014/main" val="10001"/>
                  </a:ext>
                </a:extLst>
              </a:tr>
            </a:tbl>
          </a:graphicData>
        </a:graphic>
      </p:graphicFrame>
      <p:pic>
        <p:nvPicPr>
          <p:cNvPr id="3" name="Picture 2">
            <a:extLst>
              <a:ext uri="{FF2B5EF4-FFF2-40B4-BE49-F238E27FC236}">
                <a16:creationId xmlns:a16="http://schemas.microsoft.com/office/drawing/2014/main" id="{A6914BB4-2759-D145-8F46-50170F8DA1F1}"/>
              </a:ext>
            </a:extLst>
          </p:cNvPr>
          <p:cNvPicPr>
            <a:picLocks noChangeAspect="1"/>
          </p:cNvPicPr>
          <p:nvPr/>
        </p:nvPicPr>
        <p:blipFill>
          <a:blip r:embed="rId2"/>
          <a:stretch>
            <a:fillRect/>
          </a:stretch>
        </p:blipFill>
        <p:spPr>
          <a:xfrm>
            <a:off x="9633857" y="1654651"/>
            <a:ext cx="2558143" cy="2562811"/>
          </a:xfrm>
          <a:prstGeom prst="rect">
            <a:avLst/>
          </a:prstGeom>
        </p:spPr>
      </p:pic>
    </p:spTree>
    <p:extLst>
      <p:ext uri="{BB962C8B-B14F-4D97-AF65-F5344CB8AC3E}">
        <p14:creationId xmlns:p14="http://schemas.microsoft.com/office/powerpoint/2010/main" val="4130438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91344" y="1373568"/>
            <a:ext cx="5409152" cy="4575712"/>
          </a:xfrm>
          <a:prstGeom prst="rect">
            <a:avLst/>
          </a:prstGeom>
        </p:spPr>
      </p:pic>
      <p:sp>
        <p:nvSpPr>
          <p:cNvPr id="2" name="Title 1"/>
          <p:cNvSpPr>
            <a:spLocks noGrp="1"/>
          </p:cNvSpPr>
          <p:nvPr>
            <p:ph type="title"/>
          </p:nvPr>
        </p:nvSpPr>
        <p:spPr/>
        <p:txBody>
          <a:bodyPr/>
          <a:lstStyle/>
          <a:p>
            <a:r>
              <a:rPr lang="en-GB" b="1" dirty="0"/>
              <a:t>I DO</a:t>
            </a:r>
          </a:p>
        </p:txBody>
      </p:sp>
      <p:sp>
        <p:nvSpPr>
          <p:cNvPr id="5" name="Content Placeholder 4"/>
          <p:cNvSpPr>
            <a:spLocks noGrp="1"/>
          </p:cNvSpPr>
          <p:nvPr>
            <p:ph sz="half" idx="1"/>
          </p:nvPr>
        </p:nvSpPr>
        <p:spPr>
          <a:xfrm>
            <a:off x="191344" y="1628800"/>
            <a:ext cx="5409152" cy="4470400"/>
          </a:xfrm>
        </p:spPr>
        <p:txBody>
          <a:bodyPr>
            <a:normAutofit/>
          </a:bodyPr>
          <a:lstStyle/>
          <a:p>
            <a:pPr marL="0" indent="0">
              <a:buNone/>
            </a:pPr>
            <a: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t>I see trees of green</a:t>
            </a:r>
            <a:b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br>
            <a: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t>Red roses too</a:t>
            </a:r>
            <a:b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br>
            <a: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t>I see them bloom</a:t>
            </a:r>
            <a:b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br>
            <a: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t>For me and you</a:t>
            </a:r>
            <a:b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br>
            <a: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t>And I think to myself</a:t>
            </a:r>
            <a:b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br>
            <a:r>
              <a:rPr lang="en-GB" sz="3200"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t>What a wonderful world</a:t>
            </a:r>
            <a:r>
              <a:rPr lang="en-GB" sz="3200" dirty="0">
                <a:solidFill>
                  <a:srgbClr val="002060"/>
                </a:solidFill>
              </a:rPr>
              <a:t> </a:t>
            </a:r>
          </a:p>
        </p:txBody>
      </p:sp>
      <p:graphicFrame>
        <p:nvGraphicFramePr>
          <p:cNvPr id="6" name="Table 5"/>
          <p:cNvGraphicFramePr>
            <a:graphicFrameLocks noGrp="1"/>
          </p:cNvGraphicFramePr>
          <p:nvPr/>
        </p:nvGraphicFramePr>
        <p:xfrm>
          <a:off x="5600496" y="1124746"/>
          <a:ext cx="6472168" cy="4261083"/>
        </p:xfrm>
        <a:graphic>
          <a:graphicData uri="http://schemas.openxmlformats.org/drawingml/2006/table">
            <a:tbl>
              <a:tblPr firstRow="1" bandRow="1">
                <a:tableStyleId>{69012ECD-51FC-41F1-AA8D-1B2483CD663E}</a:tableStyleId>
              </a:tblPr>
              <a:tblGrid>
                <a:gridCol w="4572727">
                  <a:extLst>
                    <a:ext uri="{9D8B030D-6E8A-4147-A177-3AD203B41FA5}">
                      <a16:colId xmlns:a16="http://schemas.microsoft.com/office/drawing/2014/main" val="20000"/>
                    </a:ext>
                  </a:extLst>
                </a:gridCol>
                <a:gridCol w="1899441">
                  <a:extLst>
                    <a:ext uri="{9D8B030D-6E8A-4147-A177-3AD203B41FA5}">
                      <a16:colId xmlns:a16="http://schemas.microsoft.com/office/drawing/2014/main" val="20001"/>
                    </a:ext>
                  </a:extLst>
                </a:gridCol>
              </a:tblGrid>
              <a:tr h="383629">
                <a:tc gridSpan="2">
                  <a:txBody>
                    <a:bodyPr/>
                    <a:lstStyle/>
                    <a:p>
                      <a:pPr algn="ctr"/>
                      <a:r>
                        <a:rPr lang="en-GB" sz="2000" dirty="0">
                          <a:solidFill>
                            <a:schemeClr val="bg2">
                              <a:lumMod val="20000"/>
                              <a:lumOff val="80000"/>
                            </a:schemeClr>
                          </a:solidFill>
                        </a:rPr>
                        <a:t>Inference</a:t>
                      </a:r>
                      <a:r>
                        <a:rPr lang="en-GB" sz="2000" baseline="0" dirty="0">
                          <a:solidFill>
                            <a:schemeClr val="bg2">
                              <a:lumMod val="20000"/>
                              <a:lumOff val="80000"/>
                            </a:schemeClr>
                          </a:solidFill>
                        </a:rPr>
                        <a:t> Stems</a:t>
                      </a:r>
                      <a:endParaRPr lang="en-GB" sz="2000" dirty="0">
                        <a:solidFill>
                          <a:schemeClr val="bg2">
                            <a:lumMod val="20000"/>
                            <a:lumOff val="80000"/>
                          </a:schemeClr>
                        </a:solidFill>
                      </a:endParaRPr>
                    </a:p>
                  </a:txBody>
                  <a:tcPr/>
                </a:tc>
                <a:tc hMerge="1">
                  <a:txBody>
                    <a:bodyPr/>
                    <a:lstStyle/>
                    <a:p>
                      <a:pPr algn="ctr"/>
                      <a:endParaRPr lang="en-GB" dirty="0"/>
                    </a:p>
                  </a:txBody>
                  <a:tcPr/>
                </a:tc>
                <a:extLst>
                  <a:ext uri="{0D108BD9-81ED-4DB2-BD59-A6C34878D82A}">
                    <a16:rowId xmlns:a16="http://schemas.microsoft.com/office/drawing/2014/main" val="10000"/>
                  </a:ext>
                </a:extLst>
              </a:tr>
              <a:tr h="3864843">
                <a:tc>
                  <a:txBody>
                    <a:bodyPr/>
                    <a:lstStyle/>
                    <a:p>
                      <a:pPr algn="l"/>
                      <a:r>
                        <a:rPr lang="en-GB" sz="2400" b="0" baseline="0" dirty="0"/>
                        <a:t>The word _____tells me that…</a:t>
                      </a:r>
                    </a:p>
                    <a:p>
                      <a:pPr algn="l"/>
                      <a:r>
                        <a:rPr lang="en-GB" sz="2400" b="0" baseline="0" dirty="0"/>
                        <a:t>The part ______ tells me that…</a:t>
                      </a:r>
                    </a:p>
                    <a:p>
                      <a:pPr algn="l"/>
                      <a:r>
                        <a:rPr lang="en-GB" sz="2400" b="0" baseline="0" dirty="0"/>
                        <a:t>This makes me think that…</a:t>
                      </a:r>
                    </a:p>
                    <a:p>
                      <a:pPr algn="l"/>
                      <a:r>
                        <a:rPr lang="en-GB" sz="2400" b="0" baseline="0" dirty="0"/>
                        <a:t>I think this songwriter ________ </a:t>
                      </a:r>
                    </a:p>
                    <a:p>
                      <a:pPr algn="l"/>
                      <a:r>
                        <a:rPr lang="en-GB" sz="2400" b="0" baseline="0" dirty="0"/>
                        <a:t>I think the setting is….</a:t>
                      </a:r>
                    </a:p>
                    <a:p>
                      <a:pPr algn="l"/>
                      <a:r>
                        <a:rPr lang="en-GB" sz="2400" b="0" baseline="0" dirty="0"/>
                        <a:t>I think the mood is...</a:t>
                      </a:r>
                    </a:p>
                    <a:p>
                      <a:pPr algn="l"/>
                      <a:r>
                        <a:rPr lang="en-GB" sz="2400" b="0" baseline="0" dirty="0"/>
                        <a:t>I think the writer’s viewpoint is…</a:t>
                      </a:r>
                    </a:p>
                    <a:p>
                      <a:pPr algn="l"/>
                      <a:r>
                        <a:rPr lang="en-GB" sz="2400" b="0" baseline="0" dirty="0"/>
                        <a:t>I think this songwriter’s viewpoint is…</a:t>
                      </a:r>
                    </a:p>
                  </a:txBody>
                  <a:tcPr/>
                </a:tc>
                <a:tc>
                  <a:txBody>
                    <a:bodyPr/>
                    <a:lstStyle/>
                    <a:p>
                      <a:pPr algn="l"/>
                      <a:endParaRPr lang="en-GB" sz="2400" b="0" baseline="0" dirty="0"/>
                    </a:p>
                    <a:p>
                      <a:pPr algn="l"/>
                      <a:endParaRPr lang="en-GB" sz="2400" b="0" baseline="0" dirty="0"/>
                    </a:p>
                    <a:p>
                      <a:pPr algn="l"/>
                      <a:endParaRPr lang="en-GB" sz="2400" b="0" baseline="0" dirty="0"/>
                    </a:p>
                    <a:p>
                      <a:pPr algn="l"/>
                      <a:endParaRPr lang="en-GB" sz="2400" b="0" baseline="0" dirty="0"/>
                    </a:p>
                    <a:p>
                      <a:pPr algn="l"/>
                      <a:r>
                        <a:rPr lang="en-GB" sz="2400" b="1" baseline="0" dirty="0">
                          <a:solidFill>
                            <a:srgbClr val="FF0000"/>
                          </a:solidFill>
                        </a:rPr>
                        <a:t>because…</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177596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3912" y="1347825"/>
            <a:ext cx="5040560" cy="4968552"/>
          </a:xfrm>
          <a:prstGeom prst="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118897" y="76200"/>
            <a:ext cx="10157354" cy="1264568"/>
          </a:xfrm>
        </p:spPr>
        <p:txBody>
          <a:bodyPr/>
          <a:lstStyle/>
          <a:p>
            <a:r>
              <a:rPr lang="en-GB" b="1" dirty="0"/>
              <a:t>WE DO- Let’s infer together</a:t>
            </a:r>
          </a:p>
        </p:txBody>
      </p:sp>
      <p:sp>
        <p:nvSpPr>
          <p:cNvPr id="5" name="Content Placeholder 4"/>
          <p:cNvSpPr>
            <a:spLocks noGrp="1"/>
          </p:cNvSpPr>
          <p:nvPr>
            <p:ph sz="half" idx="1"/>
          </p:nvPr>
        </p:nvSpPr>
        <p:spPr>
          <a:xfrm>
            <a:off x="407368" y="1700808"/>
            <a:ext cx="4977104" cy="4470400"/>
          </a:xfrm>
        </p:spPr>
        <p:txBody>
          <a:bodyPr>
            <a:normAutofit/>
          </a:bodyPr>
          <a:lstStyle/>
          <a:p>
            <a:pPr marL="0" indent="0">
              <a:buNone/>
            </a:pPr>
            <a:r>
              <a:rPr lang="en-GB" sz="2800" dirty="0"/>
              <a:t>The colours of the rainbow</a:t>
            </a:r>
            <a:br>
              <a:rPr lang="en-GB" sz="2800" dirty="0"/>
            </a:br>
            <a:r>
              <a:rPr lang="en-GB" sz="2800" dirty="0"/>
              <a:t>So pretty in the sky</a:t>
            </a:r>
            <a:br>
              <a:rPr lang="en-GB" sz="2800" dirty="0"/>
            </a:br>
            <a:r>
              <a:rPr lang="en-GB" sz="2800" dirty="0"/>
              <a:t>Are also on the faces</a:t>
            </a:r>
            <a:br>
              <a:rPr lang="en-GB" sz="2800" dirty="0"/>
            </a:br>
            <a:r>
              <a:rPr lang="en-GB" sz="2800" dirty="0"/>
              <a:t>Of people going by</a:t>
            </a:r>
            <a:br>
              <a:rPr lang="en-GB" sz="2800" dirty="0"/>
            </a:br>
            <a:r>
              <a:rPr lang="en-GB" sz="2800" dirty="0"/>
              <a:t>I see friends shaking hands</a:t>
            </a:r>
            <a:br>
              <a:rPr lang="en-GB" sz="2800" dirty="0"/>
            </a:br>
            <a:r>
              <a:rPr lang="en-GB" sz="2800" dirty="0"/>
              <a:t>Saying, "How do you do?"</a:t>
            </a:r>
            <a:br>
              <a:rPr lang="en-GB" sz="2800" dirty="0"/>
            </a:br>
            <a:r>
              <a:rPr lang="en-GB" sz="2800" dirty="0"/>
              <a:t>They're really saying</a:t>
            </a:r>
            <a:br>
              <a:rPr lang="en-GB" sz="2800" dirty="0"/>
            </a:br>
            <a:r>
              <a:rPr lang="en-GB" sz="2800" dirty="0"/>
              <a:t>"I love you"</a:t>
            </a:r>
            <a:endParaRPr lang="en-GB" sz="3600" dirty="0"/>
          </a:p>
        </p:txBody>
      </p:sp>
      <p:graphicFrame>
        <p:nvGraphicFramePr>
          <p:cNvPr id="6" name="Table 5"/>
          <p:cNvGraphicFramePr>
            <a:graphicFrameLocks noGrp="1"/>
          </p:cNvGraphicFramePr>
          <p:nvPr>
            <p:extLst>
              <p:ext uri="{D42A27DB-BD31-4B8C-83A1-F6EECF244321}">
                <p14:modId xmlns:p14="http://schemas.microsoft.com/office/powerpoint/2010/main" val="206357460"/>
              </p:ext>
            </p:extLst>
          </p:nvPr>
        </p:nvGraphicFramePr>
        <p:xfrm>
          <a:off x="5447928" y="1412776"/>
          <a:ext cx="6552728" cy="4248472"/>
        </p:xfrm>
        <a:graphic>
          <a:graphicData uri="http://schemas.openxmlformats.org/drawingml/2006/table">
            <a:tbl>
              <a:tblPr firstRow="1" bandRow="1">
                <a:tableStyleId>{69012ECD-51FC-41F1-AA8D-1B2483CD663E}</a:tableStyleId>
              </a:tblPr>
              <a:tblGrid>
                <a:gridCol w="4579015">
                  <a:extLst>
                    <a:ext uri="{9D8B030D-6E8A-4147-A177-3AD203B41FA5}">
                      <a16:colId xmlns:a16="http://schemas.microsoft.com/office/drawing/2014/main" val="20000"/>
                    </a:ext>
                  </a:extLst>
                </a:gridCol>
                <a:gridCol w="1973713">
                  <a:extLst>
                    <a:ext uri="{9D8B030D-6E8A-4147-A177-3AD203B41FA5}">
                      <a16:colId xmlns:a16="http://schemas.microsoft.com/office/drawing/2014/main" val="20001"/>
                    </a:ext>
                  </a:extLst>
                </a:gridCol>
              </a:tblGrid>
              <a:tr h="399192">
                <a:tc gridSpan="2">
                  <a:txBody>
                    <a:bodyPr/>
                    <a:lstStyle/>
                    <a:p>
                      <a:pPr algn="ctr"/>
                      <a:r>
                        <a:rPr lang="en-GB" sz="1800" dirty="0">
                          <a:solidFill>
                            <a:schemeClr val="bg2">
                              <a:lumMod val="20000"/>
                              <a:lumOff val="80000"/>
                            </a:schemeClr>
                          </a:solidFill>
                        </a:rPr>
                        <a:t>Inference</a:t>
                      </a:r>
                      <a:r>
                        <a:rPr lang="en-GB" sz="1800" baseline="0" dirty="0">
                          <a:solidFill>
                            <a:schemeClr val="bg2">
                              <a:lumMod val="20000"/>
                              <a:lumOff val="80000"/>
                            </a:schemeClr>
                          </a:solidFill>
                        </a:rPr>
                        <a:t> Stems</a:t>
                      </a:r>
                      <a:endParaRPr lang="en-GB" sz="1800" dirty="0">
                        <a:solidFill>
                          <a:schemeClr val="bg2">
                            <a:lumMod val="20000"/>
                            <a:lumOff val="80000"/>
                          </a:schemeClr>
                        </a:solidFill>
                      </a:endParaRPr>
                    </a:p>
                  </a:txBody>
                  <a:tcPr/>
                </a:tc>
                <a:tc hMerge="1">
                  <a:txBody>
                    <a:bodyPr/>
                    <a:lstStyle/>
                    <a:p>
                      <a:pPr algn="ctr"/>
                      <a:endParaRPr lang="en-GB" dirty="0"/>
                    </a:p>
                  </a:txBody>
                  <a:tcPr/>
                </a:tc>
                <a:extLst>
                  <a:ext uri="{0D108BD9-81ED-4DB2-BD59-A6C34878D82A}">
                    <a16:rowId xmlns:a16="http://schemas.microsoft.com/office/drawing/2014/main" val="10000"/>
                  </a:ext>
                </a:extLst>
              </a:tr>
              <a:tr h="3849280">
                <a:tc>
                  <a:txBody>
                    <a:bodyPr/>
                    <a:lstStyle/>
                    <a:p>
                      <a:pPr algn="l"/>
                      <a:r>
                        <a:rPr lang="en-GB" sz="2400" b="0" baseline="0" dirty="0"/>
                        <a:t>The word _____tells me that…</a:t>
                      </a:r>
                    </a:p>
                    <a:p>
                      <a:pPr algn="l"/>
                      <a:r>
                        <a:rPr lang="en-GB" sz="2400" b="0" baseline="0" dirty="0"/>
                        <a:t>The part ______ tells me that…</a:t>
                      </a:r>
                    </a:p>
                    <a:p>
                      <a:pPr algn="l"/>
                      <a:r>
                        <a:rPr lang="en-GB" sz="2400" b="0" baseline="0" dirty="0"/>
                        <a:t>This makes me think that…</a:t>
                      </a:r>
                    </a:p>
                    <a:p>
                      <a:pPr algn="l"/>
                      <a:r>
                        <a:rPr lang="en-GB" sz="2400" b="0" baseline="0" dirty="0"/>
                        <a:t>I think this songwriter ________ </a:t>
                      </a:r>
                    </a:p>
                    <a:p>
                      <a:pPr algn="l"/>
                      <a:r>
                        <a:rPr lang="en-GB" sz="2400" b="0" baseline="0" dirty="0"/>
                        <a:t>I think the setting is….</a:t>
                      </a:r>
                    </a:p>
                    <a:p>
                      <a:pPr algn="l"/>
                      <a:r>
                        <a:rPr lang="en-GB" sz="2400" b="0" baseline="0" dirty="0"/>
                        <a:t>I think the mood is...</a:t>
                      </a:r>
                    </a:p>
                    <a:p>
                      <a:pPr algn="l"/>
                      <a:r>
                        <a:rPr lang="en-GB" sz="2400" b="0" baseline="0" dirty="0"/>
                        <a:t>I think the writer’s viewpoint is…</a:t>
                      </a:r>
                    </a:p>
                    <a:p>
                      <a:pPr algn="l"/>
                      <a:r>
                        <a:rPr lang="en-GB" sz="2400" b="0" baseline="0" dirty="0"/>
                        <a:t>I think this songwriter’s viewpoint is…</a:t>
                      </a:r>
                    </a:p>
                  </a:txBody>
                  <a:tcPr/>
                </a:tc>
                <a:tc>
                  <a:txBody>
                    <a:bodyPr/>
                    <a:lstStyle/>
                    <a:p>
                      <a:pPr algn="l"/>
                      <a:endParaRPr lang="en-GB" sz="2400" b="0" baseline="0" dirty="0"/>
                    </a:p>
                    <a:p>
                      <a:pPr algn="l"/>
                      <a:endParaRPr lang="en-GB" sz="2400" b="0" baseline="0" dirty="0"/>
                    </a:p>
                    <a:p>
                      <a:pPr algn="l"/>
                      <a:endParaRPr lang="en-GB" sz="2400" b="0" baseline="0" dirty="0"/>
                    </a:p>
                    <a:p>
                      <a:pPr algn="l"/>
                      <a:endParaRPr lang="en-GB" sz="2400" b="0" baseline="0" dirty="0"/>
                    </a:p>
                    <a:p>
                      <a:pPr algn="l"/>
                      <a:r>
                        <a:rPr lang="en-GB" sz="2400" b="1" baseline="0" dirty="0">
                          <a:solidFill>
                            <a:srgbClr val="FF0000"/>
                          </a:solidFill>
                        </a:rPr>
                        <a:t>because…</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35530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43912" y="1347825"/>
            <a:ext cx="5040560" cy="4968552"/>
          </a:xfrm>
          <a:prstGeom prst="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118897" y="76200"/>
            <a:ext cx="10157354" cy="1264568"/>
          </a:xfrm>
        </p:spPr>
        <p:txBody>
          <a:bodyPr/>
          <a:lstStyle/>
          <a:p>
            <a:r>
              <a:rPr lang="en-GB" b="1" dirty="0"/>
              <a:t>YOU DO – Independent reading</a:t>
            </a:r>
          </a:p>
        </p:txBody>
      </p:sp>
      <p:sp>
        <p:nvSpPr>
          <p:cNvPr id="5" name="Content Placeholder 4"/>
          <p:cNvSpPr>
            <a:spLocks noGrp="1"/>
          </p:cNvSpPr>
          <p:nvPr>
            <p:ph sz="half" idx="1"/>
          </p:nvPr>
        </p:nvSpPr>
        <p:spPr>
          <a:xfrm>
            <a:off x="335360" y="1772816"/>
            <a:ext cx="4977104" cy="4470400"/>
          </a:xfrm>
        </p:spPr>
        <p:txBody>
          <a:bodyPr>
            <a:normAutofit fontScale="92500" lnSpcReduction="10000"/>
          </a:bodyPr>
          <a:lstStyle/>
          <a:p>
            <a:pPr marL="0" indent="0">
              <a:buNone/>
            </a:pPr>
            <a:r>
              <a:rPr lang="en-GB" sz="4000" dirty="0"/>
              <a:t>Stop after each line and make inferences about the writer’s </a:t>
            </a:r>
            <a:r>
              <a:rPr lang="en-GB" sz="4000" b="1" dirty="0"/>
              <a:t>thoughts, feelings </a:t>
            </a:r>
            <a:r>
              <a:rPr lang="en-GB" sz="4000" dirty="0"/>
              <a:t>and </a:t>
            </a:r>
            <a:r>
              <a:rPr lang="en-GB" sz="4000" b="1" dirty="0"/>
              <a:t>motives</a:t>
            </a:r>
            <a:r>
              <a:rPr lang="en-GB" sz="4000" dirty="0"/>
              <a:t> behind action.</a:t>
            </a:r>
            <a:r>
              <a:rPr lang="en-GB" sz="4000" b="1" dirty="0"/>
              <a:t> </a:t>
            </a:r>
            <a:r>
              <a:rPr lang="en-GB" sz="4000" dirty="0"/>
              <a:t>Explain your reasoning using evidence from the text.</a:t>
            </a:r>
          </a:p>
        </p:txBody>
      </p:sp>
      <p:graphicFrame>
        <p:nvGraphicFramePr>
          <p:cNvPr id="6" name="Table 5"/>
          <p:cNvGraphicFramePr>
            <a:graphicFrameLocks noGrp="1"/>
          </p:cNvGraphicFramePr>
          <p:nvPr>
            <p:extLst>
              <p:ext uri="{D42A27DB-BD31-4B8C-83A1-F6EECF244321}">
                <p14:modId xmlns:p14="http://schemas.microsoft.com/office/powerpoint/2010/main" val="2253052850"/>
              </p:ext>
            </p:extLst>
          </p:nvPr>
        </p:nvGraphicFramePr>
        <p:xfrm>
          <a:off x="5663952" y="1412777"/>
          <a:ext cx="6408712" cy="4968552"/>
        </p:xfrm>
        <a:graphic>
          <a:graphicData uri="http://schemas.openxmlformats.org/drawingml/2006/table">
            <a:tbl>
              <a:tblPr firstRow="1" bandRow="1">
                <a:tableStyleId>{69012ECD-51FC-41F1-AA8D-1B2483CD663E}</a:tableStyleId>
              </a:tblPr>
              <a:tblGrid>
                <a:gridCol w="4478377">
                  <a:extLst>
                    <a:ext uri="{9D8B030D-6E8A-4147-A177-3AD203B41FA5}">
                      <a16:colId xmlns:a16="http://schemas.microsoft.com/office/drawing/2014/main" val="20000"/>
                    </a:ext>
                  </a:extLst>
                </a:gridCol>
                <a:gridCol w="1930335">
                  <a:extLst>
                    <a:ext uri="{9D8B030D-6E8A-4147-A177-3AD203B41FA5}">
                      <a16:colId xmlns:a16="http://schemas.microsoft.com/office/drawing/2014/main" val="20001"/>
                    </a:ext>
                  </a:extLst>
                </a:gridCol>
              </a:tblGrid>
              <a:tr h="428323">
                <a:tc gridSpan="2">
                  <a:txBody>
                    <a:bodyPr/>
                    <a:lstStyle/>
                    <a:p>
                      <a:pPr algn="ctr"/>
                      <a:r>
                        <a:rPr lang="en-GB" sz="1800" dirty="0">
                          <a:solidFill>
                            <a:schemeClr val="bg2">
                              <a:lumMod val="20000"/>
                              <a:lumOff val="80000"/>
                            </a:schemeClr>
                          </a:solidFill>
                        </a:rPr>
                        <a:t>Inference</a:t>
                      </a:r>
                      <a:r>
                        <a:rPr lang="en-GB" sz="1800" baseline="0" dirty="0">
                          <a:solidFill>
                            <a:schemeClr val="bg2">
                              <a:lumMod val="20000"/>
                              <a:lumOff val="80000"/>
                            </a:schemeClr>
                          </a:solidFill>
                        </a:rPr>
                        <a:t> Stems</a:t>
                      </a:r>
                      <a:endParaRPr lang="en-GB" sz="1800" dirty="0">
                        <a:solidFill>
                          <a:schemeClr val="bg2">
                            <a:lumMod val="20000"/>
                            <a:lumOff val="80000"/>
                          </a:schemeClr>
                        </a:solidFill>
                      </a:endParaRPr>
                    </a:p>
                  </a:txBody>
                  <a:tcPr/>
                </a:tc>
                <a:tc hMerge="1">
                  <a:txBody>
                    <a:bodyPr/>
                    <a:lstStyle/>
                    <a:p>
                      <a:pPr algn="ctr"/>
                      <a:endParaRPr lang="en-GB" dirty="0"/>
                    </a:p>
                  </a:txBody>
                  <a:tcPr/>
                </a:tc>
                <a:extLst>
                  <a:ext uri="{0D108BD9-81ED-4DB2-BD59-A6C34878D82A}">
                    <a16:rowId xmlns:a16="http://schemas.microsoft.com/office/drawing/2014/main" val="10000"/>
                  </a:ext>
                </a:extLst>
              </a:tr>
              <a:tr h="4540229">
                <a:tc>
                  <a:txBody>
                    <a:bodyPr/>
                    <a:lstStyle/>
                    <a:p>
                      <a:pPr algn="l"/>
                      <a:r>
                        <a:rPr lang="en-GB" sz="2400" b="0" baseline="0" dirty="0"/>
                        <a:t>The word _____tells me that…</a:t>
                      </a:r>
                    </a:p>
                    <a:p>
                      <a:pPr algn="l"/>
                      <a:r>
                        <a:rPr lang="en-GB" sz="2400" b="0" baseline="0" dirty="0"/>
                        <a:t>The part ______ tells me that…</a:t>
                      </a:r>
                    </a:p>
                    <a:p>
                      <a:pPr algn="l"/>
                      <a:r>
                        <a:rPr lang="en-GB" sz="2400" b="0" baseline="0" dirty="0"/>
                        <a:t>This makes me think that…</a:t>
                      </a:r>
                    </a:p>
                    <a:p>
                      <a:pPr algn="l"/>
                      <a:r>
                        <a:rPr lang="en-GB" sz="2400" b="0" baseline="0" dirty="0"/>
                        <a:t>I think this songwriter________ </a:t>
                      </a:r>
                    </a:p>
                    <a:p>
                      <a:pPr algn="l"/>
                      <a:r>
                        <a:rPr lang="en-GB" sz="2400" b="0" baseline="0" dirty="0"/>
                        <a:t>I think the setting is….</a:t>
                      </a:r>
                    </a:p>
                    <a:p>
                      <a:pPr algn="l"/>
                      <a:r>
                        <a:rPr lang="en-GB" sz="2400" b="0" baseline="0" dirty="0"/>
                        <a:t>I think the mood is...</a:t>
                      </a:r>
                    </a:p>
                    <a:p>
                      <a:pPr algn="l"/>
                      <a:r>
                        <a:rPr lang="en-GB" sz="2400" b="0" baseline="0" dirty="0"/>
                        <a:t>I think the writer’s viewpoint is…</a:t>
                      </a:r>
                    </a:p>
                    <a:p>
                      <a:pPr algn="l"/>
                      <a:r>
                        <a:rPr lang="en-GB" sz="2400" b="0" baseline="0" dirty="0"/>
                        <a:t>I think this songwriter’s viewpoint is…</a:t>
                      </a:r>
                    </a:p>
                  </a:txBody>
                  <a:tcPr/>
                </a:tc>
                <a:tc>
                  <a:txBody>
                    <a:bodyPr/>
                    <a:lstStyle/>
                    <a:p>
                      <a:pPr algn="l"/>
                      <a:endParaRPr lang="en-GB" sz="2400" b="0" baseline="0" dirty="0"/>
                    </a:p>
                    <a:p>
                      <a:pPr algn="l"/>
                      <a:endParaRPr lang="en-GB" sz="2400" b="0" baseline="0" dirty="0"/>
                    </a:p>
                    <a:p>
                      <a:pPr algn="l"/>
                      <a:endParaRPr lang="en-GB" sz="2400" b="0" baseline="0" dirty="0"/>
                    </a:p>
                    <a:p>
                      <a:pPr algn="l"/>
                      <a:endParaRPr lang="en-GB" sz="2400" b="0" baseline="0" dirty="0"/>
                    </a:p>
                    <a:p>
                      <a:pPr algn="l"/>
                      <a:r>
                        <a:rPr lang="en-GB" sz="2400" b="1" baseline="0" dirty="0">
                          <a:solidFill>
                            <a:srgbClr val="FF0000"/>
                          </a:solidFill>
                        </a:rPr>
                        <a:t>because…</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96017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Plenary</a:t>
            </a:r>
          </a:p>
        </p:txBody>
      </p:sp>
      <p:sp>
        <p:nvSpPr>
          <p:cNvPr id="3" name="Content Placeholder 2"/>
          <p:cNvSpPr>
            <a:spLocks noGrp="1"/>
          </p:cNvSpPr>
          <p:nvPr>
            <p:ph sz="half" idx="1"/>
          </p:nvPr>
        </p:nvSpPr>
        <p:spPr>
          <a:xfrm>
            <a:off x="911424" y="1844824"/>
            <a:ext cx="7137344" cy="4608512"/>
          </a:xfrm>
        </p:spPr>
        <p:txBody>
          <a:bodyPr>
            <a:normAutofit/>
          </a:bodyPr>
          <a:lstStyle/>
          <a:p>
            <a:pPr marL="0" indent="0">
              <a:buNone/>
            </a:pPr>
            <a:r>
              <a:rPr lang="en-GB" sz="3600" dirty="0"/>
              <a:t>Let’s discuss some inferences you have made with your partner.</a:t>
            </a:r>
          </a:p>
        </p:txBody>
      </p:sp>
      <p:sp>
        <p:nvSpPr>
          <p:cNvPr id="5" name="AutoShape 4" descr="Image result for thinking"/>
          <p:cNvSpPr>
            <a:spLocks noChangeAspect="1" noChangeArrowheads="1"/>
          </p:cNvSpPr>
          <p:nvPr/>
        </p:nvSpPr>
        <p:spPr bwMode="auto">
          <a:xfrm>
            <a:off x="15716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thinking"/>
          <p:cNvSpPr>
            <a:spLocks noChangeAspect="1" noChangeArrowheads="1"/>
          </p:cNvSpPr>
          <p:nvPr/>
        </p:nvSpPr>
        <p:spPr bwMode="auto">
          <a:xfrm>
            <a:off x="309563"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age result for thinking"/>
          <p:cNvSpPr>
            <a:spLocks noChangeAspect="1" noChangeArrowheads="1"/>
          </p:cNvSpPr>
          <p:nvPr/>
        </p:nvSpPr>
        <p:spPr bwMode="auto">
          <a:xfrm>
            <a:off x="461963"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4" name="Picture 10" descr="Image result for thin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6241" y="692696"/>
            <a:ext cx="3399483"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1952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 name="Title 1"/>
          <p:cNvSpPr txBox="1">
            <a:spLocks noGrp="1"/>
          </p:cNvSpPr>
          <p:nvPr>
            <p:ph type="ctrTitle"/>
          </p:nvPr>
        </p:nvSpPr>
        <p:spPr>
          <a:xfrm>
            <a:off x="4505843" y="1040590"/>
            <a:ext cx="7008575" cy="1965550"/>
          </a:xfrm>
          <a:prstGeom prst="rect">
            <a:avLst/>
          </a:prstGeom>
        </p:spPr>
        <p:txBody>
          <a:bodyPr/>
          <a:lstStyle/>
          <a:p>
            <a:pPr algn="ctr" defTabSz="1145847">
              <a:defRPr sz="5076" b="1"/>
            </a:pPr>
            <a:r>
              <a:rPr dirty="0"/>
              <a:t>Whole Class Reading</a:t>
            </a:r>
          </a:p>
          <a:p>
            <a:pPr algn="ctr" defTabSz="1145847">
              <a:defRPr sz="5076" b="1"/>
            </a:pPr>
            <a:r>
              <a:rPr dirty="0"/>
              <a:t> - </a:t>
            </a:r>
            <a:r>
              <a:rPr lang="en-GB" dirty="0"/>
              <a:t>Big Picture</a:t>
            </a:r>
            <a:endParaRPr dirty="0"/>
          </a:p>
        </p:txBody>
      </p:sp>
      <p:sp>
        <p:nvSpPr>
          <p:cNvPr id="295" name="Title 1"/>
          <p:cNvSpPr txBox="1"/>
          <p:nvPr/>
        </p:nvSpPr>
        <p:spPr>
          <a:xfrm>
            <a:off x="4505843" y="3447971"/>
            <a:ext cx="7008575" cy="10665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60948" tIns="60948" rIns="60948" bIns="60948" anchor="b">
            <a:normAutofit/>
          </a:bodyPr>
          <a:lstStyle>
            <a:lvl1pPr algn="ctr">
              <a:lnSpc>
                <a:spcPct val="90000"/>
              </a:lnSpc>
              <a:defRPr sz="5400" b="1"/>
            </a:lvl1pPr>
          </a:lstStyle>
          <a:p>
            <a:pPr marL="0" marR="0" lvl="0" indent="0" algn="ctr" defTabSz="1218987" rtl="0" eaLnBrk="1" fontAlgn="auto" latinLnBrk="0" hangingPunct="0">
              <a:lnSpc>
                <a:spcPct val="90000"/>
              </a:lnSpc>
              <a:spcBef>
                <a:spcPts val="0"/>
              </a:spcBef>
              <a:spcAft>
                <a:spcPts val="0"/>
              </a:spcAft>
              <a:buClrTx/>
              <a:buSzTx/>
              <a:buFontTx/>
              <a:buNone/>
              <a:tabLst/>
              <a:defRPr/>
            </a:pPr>
            <a:r>
              <a:rPr kumimoji="0" sz="5400" b="1" i="0" u="none" strike="noStrike" kern="0" cap="none" spc="0" normalizeH="0" baseline="0" noProof="0" dirty="0">
                <a:ln>
                  <a:noFill/>
                </a:ln>
                <a:solidFill>
                  <a:srgbClr val="374C81"/>
                </a:solidFill>
                <a:effectLst/>
                <a:uLnTx/>
                <a:uFillTx/>
                <a:latin typeface="Century Gothic"/>
                <a:sym typeface="Century Gothic"/>
              </a:rPr>
              <a:t>Day </a:t>
            </a:r>
            <a:r>
              <a:rPr lang="en-GB" kern="0" dirty="0">
                <a:solidFill>
                  <a:srgbClr val="374C81"/>
                </a:solidFill>
                <a:latin typeface="Century Gothic"/>
                <a:sym typeface="Century Gothic"/>
              </a:rPr>
              <a:t>4</a:t>
            </a:r>
            <a:endParaRPr kumimoji="0" sz="5400" b="1" i="0" u="none" strike="noStrike" kern="0" cap="none" spc="0" normalizeH="0" baseline="0" noProof="0" dirty="0">
              <a:ln>
                <a:noFill/>
              </a:ln>
              <a:solidFill>
                <a:srgbClr val="374C81"/>
              </a:solidFill>
              <a:effectLst/>
              <a:uLnTx/>
              <a:uFillTx/>
              <a:latin typeface="Century Gothic"/>
              <a:sym typeface="Century Gothic"/>
            </a:endParaRPr>
          </a:p>
        </p:txBody>
      </p:sp>
    </p:spTree>
    <p:extLst>
      <p:ext uri="{BB962C8B-B14F-4D97-AF65-F5344CB8AC3E}">
        <p14:creationId xmlns:p14="http://schemas.microsoft.com/office/powerpoint/2010/main" val="3886390730"/>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 name="Title 1"/>
          <p:cNvSpPr txBox="1">
            <a:spLocks noGrp="1"/>
          </p:cNvSpPr>
          <p:nvPr>
            <p:ph type="title"/>
          </p:nvPr>
        </p:nvSpPr>
        <p:spPr>
          <a:xfrm>
            <a:off x="818939" y="535427"/>
            <a:ext cx="7008574" cy="1368152"/>
          </a:xfrm>
          <a:prstGeom prst="rect">
            <a:avLst/>
          </a:prstGeom>
        </p:spPr>
        <p:txBody>
          <a:bodyPr/>
          <a:lstStyle>
            <a:lvl1pPr>
              <a:defRPr sz="4000" b="1" u="sng"/>
            </a:lvl1pPr>
          </a:lstStyle>
          <a:p>
            <a:r>
              <a:rPr dirty="0"/>
              <a:t>LI: </a:t>
            </a:r>
            <a:r>
              <a:rPr lang="en-US" dirty="0"/>
              <a:t>to use clues to make inferences.</a:t>
            </a:r>
            <a:endParaRPr dirty="0"/>
          </a:p>
        </p:txBody>
      </p:sp>
      <p:sp>
        <p:nvSpPr>
          <p:cNvPr id="298" name="Text Placeholder 2"/>
          <p:cNvSpPr txBox="1">
            <a:spLocks noGrp="1"/>
          </p:cNvSpPr>
          <p:nvPr>
            <p:ph type="body" sz="half" idx="1"/>
          </p:nvPr>
        </p:nvSpPr>
        <p:spPr>
          <a:xfrm>
            <a:off x="818939" y="2492897"/>
            <a:ext cx="7008574" cy="3600401"/>
          </a:xfrm>
          <a:prstGeom prst="rect">
            <a:avLst/>
          </a:prstGeom>
        </p:spPr>
        <p:txBody>
          <a:bodyPr anchor="t">
            <a:normAutofit/>
          </a:bodyPr>
          <a:lstStyle/>
          <a:p>
            <a:pPr defTabSz="1194607">
              <a:defRPr sz="2744" b="1"/>
            </a:pPr>
            <a:r>
              <a:rPr dirty="0"/>
              <a:t>STS: </a:t>
            </a:r>
          </a:p>
          <a:p>
            <a:pPr marL="457200" indent="-457200">
              <a:buFont typeface="Arial" panose="020B0604020202020204" pitchFamily="34" charset="0"/>
              <a:buChar char="•"/>
            </a:pPr>
            <a:r>
              <a:rPr lang="en-US" dirty="0"/>
              <a:t>Look at the image and make inferences about the character, setting and mood.</a:t>
            </a:r>
          </a:p>
          <a:p>
            <a:pPr marL="457200" indent="-457200">
              <a:buFont typeface="Arial" panose="020B0604020202020204" pitchFamily="34" charset="0"/>
              <a:buChar char="•"/>
            </a:pPr>
            <a:r>
              <a:rPr lang="en-US" dirty="0"/>
              <a:t>Justify inference using evidence from the image</a:t>
            </a:r>
          </a:p>
          <a:p>
            <a:pPr marL="457200" indent="-457200">
              <a:buFont typeface="Arial" panose="020B0604020202020204" pitchFamily="34" charset="0"/>
              <a:buChar char="•"/>
            </a:pPr>
            <a:r>
              <a:rPr lang="en-GB" dirty="0"/>
              <a:t>Discuss and explain your ideas to others</a:t>
            </a:r>
          </a:p>
        </p:txBody>
      </p:sp>
    </p:spTree>
    <p:extLst>
      <p:ext uri="{BB962C8B-B14F-4D97-AF65-F5344CB8AC3E}">
        <p14:creationId xmlns:p14="http://schemas.microsoft.com/office/powerpoint/2010/main" val="2429759060"/>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t>BIG PICTURE COMPRENSHION</a:t>
            </a:r>
          </a:p>
        </p:txBody>
      </p:sp>
      <p:pic>
        <p:nvPicPr>
          <p:cNvPr id="4" name="Picture 3"/>
          <p:cNvPicPr>
            <a:picLocks noChangeAspect="1"/>
          </p:cNvPicPr>
          <p:nvPr/>
        </p:nvPicPr>
        <p:blipFill>
          <a:blip r:embed="rId2"/>
          <a:stretch>
            <a:fillRect/>
          </a:stretch>
        </p:blipFill>
        <p:spPr>
          <a:xfrm>
            <a:off x="767408" y="1844824"/>
            <a:ext cx="5616624" cy="4144268"/>
          </a:xfrm>
          <a:prstGeom prst="rect">
            <a:avLst/>
          </a:prstGeom>
        </p:spPr>
      </p:pic>
      <p:pic>
        <p:nvPicPr>
          <p:cNvPr id="8" name="Picture 7" descr="A screenshot of a social media post&#10;&#10;Description automatically generated">
            <a:extLst>
              <a:ext uri="{FF2B5EF4-FFF2-40B4-BE49-F238E27FC236}">
                <a16:creationId xmlns:a16="http://schemas.microsoft.com/office/drawing/2014/main" id="{F5638B1E-E4C8-2247-B0D1-E01AEFFFBCB6}"/>
              </a:ext>
            </a:extLst>
          </p:cNvPr>
          <p:cNvPicPr>
            <a:picLocks noChangeAspect="1"/>
          </p:cNvPicPr>
          <p:nvPr/>
        </p:nvPicPr>
        <p:blipFill>
          <a:blip r:embed="rId3"/>
          <a:stretch>
            <a:fillRect/>
          </a:stretch>
        </p:blipFill>
        <p:spPr>
          <a:xfrm>
            <a:off x="7172316" y="1513717"/>
            <a:ext cx="4651600" cy="4952397"/>
          </a:xfrm>
          <a:prstGeom prst="rect">
            <a:avLst/>
          </a:prstGeom>
        </p:spPr>
      </p:pic>
    </p:spTree>
    <p:extLst>
      <p:ext uri="{BB962C8B-B14F-4D97-AF65-F5344CB8AC3E}">
        <p14:creationId xmlns:p14="http://schemas.microsoft.com/office/powerpoint/2010/main" val="1454832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 16x9">
      <a:dk1>
        <a:srgbClr val="81714A"/>
      </a:dk1>
      <a:lt1>
        <a:srgbClr val="374C81"/>
      </a:lt1>
      <a:dk2>
        <a:srgbClr val="A7A7A7"/>
      </a:dk2>
      <a:lt2>
        <a:srgbClr val="535353"/>
      </a:lt2>
      <a:accent1>
        <a:srgbClr val="414E77"/>
      </a:accent1>
      <a:accent2>
        <a:srgbClr val="70AAC4"/>
      </a:accent2>
      <a:accent3>
        <a:srgbClr val="8B6A94"/>
      </a:accent3>
      <a:accent4>
        <a:srgbClr val="61A796"/>
      </a:accent4>
      <a:accent5>
        <a:srgbClr val="4E5798"/>
      </a:accent5>
      <a:accent6>
        <a:srgbClr val="7E5C5C"/>
      </a:accent6>
      <a:hlink>
        <a:srgbClr val="0000FF"/>
      </a:hlink>
      <a:folHlink>
        <a:srgbClr val="FF00FF"/>
      </a:folHlink>
    </a:clrScheme>
    <a:fontScheme name="Books 16x9">
      <a:majorFont>
        <a:latin typeface="Century Gothic"/>
        <a:ea typeface="Century Gothic"/>
        <a:cs typeface="Century Gothic"/>
      </a:majorFont>
      <a:minorFont>
        <a:latin typeface="Helvetica"/>
        <a:ea typeface="Helvetica"/>
        <a:cs typeface="Helvetica"/>
      </a:minorFont>
    </a:fontScheme>
    <a:fmtScheme name="Books 16x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1218987"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374C81"/>
            </a:solidFill>
            <a:effectLst/>
            <a:uFillTx/>
            <a:latin typeface="+mj-lt"/>
            <a:ea typeface="+mj-ea"/>
            <a:cs typeface="+mj-cs"/>
            <a:sym typeface="Century Gothic"/>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1218987"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374C81"/>
            </a:solidFill>
            <a:effectLst/>
            <a:uFillTx/>
            <a:latin typeface="+mj-lt"/>
            <a:ea typeface="+mj-ea"/>
            <a:cs typeface="+mj-cs"/>
            <a:sym typeface="Century Gothic"/>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1721</Words>
  <Application>Microsoft Office PowerPoint</Application>
  <PresentationFormat>Widescreen</PresentationFormat>
  <Paragraphs>265</Paragraphs>
  <Slides>30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Century Gothic</vt:lpstr>
      <vt:lpstr>Helvetica</vt:lpstr>
      <vt:lpstr>Times New Roman</vt:lpstr>
      <vt:lpstr>Books 16x9</vt:lpstr>
      <vt:lpstr>Whole Class Reading  - Clarifying</vt:lpstr>
      <vt:lpstr>LI: To clarify meanings to understand a text</vt:lpstr>
      <vt:lpstr>Reading behaviours and strategies</vt:lpstr>
      <vt:lpstr>Support and actively listening to others</vt:lpstr>
      <vt:lpstr>Clarifying</vt:lpstr>
      <vt:lpstr>I DO…</vt:lpstr>
      <vt:lpstr>WE DO…</vt:lpstr>
      <vt:lpstr>YOU DO… Independent reading</vt:lpstr>
      <vt:lpstr>Plenary</vt:lpstr>
      <vt:lpstr>Whole Class Reading  - Inferring</vt:lpstr>
      <vt:lpstr>LI: to use clues to make inferences.</vt:lpstr>
      <vt:lpstr>Reading behaviours and strategies</vt:lpstr>
      <vt:lpstr>Discuss and explain your ideas</vt:lpstr>
      <vt:lpstr>What does it mean to infer?</vt:lpstr>
      <vt:lpstr>Inference</vt:lpstr>
      <vt:lpstr>I DO</vt:lpstr>
      <vt:lpstr>WE DO- Let’s infer together</vt:lpstr>
      <vt:lpstr>YOU DO – Independent reading</vt:lpstr>
      <vt:lpstr>Plenary</vt:lpstr>
      <vt:lpstr>Whole Class Reading  - Inferring</vt:lpstr>
      <vt:lpstr>LI: to use clues to make inferences.</vt:lpstr>
      <vt:lpstr>Reading behaviours and strategies</vt:lpstr>
      <vt:lpstr>Inference</vt:lpstr>
      <vt:lpstr>I DO</vt:lpstr>
      <vt:lpstr>WE DO- Let’s infer together</vt:lpstr>
      <vt:lpstr>YOU DO – Independent reading</vt:lpstr>
      <vt:lpstr>Plenary</vt:lpstr>
      <vt:lpstr>Whole Class Reading  - Big Picture</vt:lpstr>
      <vt:lpstr>LI: to use clues to make inferences.</vt:lpstr>
      <vt:lpstr>BIG PICTURE COMPRENSHION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Whole Class Reading  - Clarifying</dc:title>
  <dc:creator>Shukri Mohammed</dc:creator>
  <cp:lastModifiedBy>Jacqueline Pizzy</cp:lastModifiedBy>
  <cp:revision>21</cp:revision>
  <dcterms:created xsi:type="dcterms:W3CDTF">2020-07-29T20:46:29Z</dcterms:created>
  <dcterms:modified xsi:type="dcterms:W3CDTF">2020-09-21T11:17:35Z</dcterms:modified>
</cp:coreProperties>
</file>